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6.jpeg" ContentType="image/jpeg"/>
  <Override PartName="/ppt/notesSlides/notesSlide4.xml" ContentType="application/vnd.openxmlformats-officedocument.presentationml.notesSlide+xml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 b="def" i="def"/>
      <a:tcStyle>
        <a:tcBdr/>
        <a:fill>
          <a:solidFill>
            <a:srgbClr val="FCE9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Shape 33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33" name="Shape 33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</Relationships>
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</Relationships>
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Shape 36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66" name="Shape 36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  <a:p>
            <a:pPr/>
            <a:r>
              <a:t>在场的各位朋友们，大家好。今天呢由我和大家一同开启我们的幸福之旅，那么我们今天的课程主题是让幸福成为一种习惯。</a:t>
            </a:r>
          </a:p>
          <a:p>
            <a:pPr/>
            <a:r>
              <a:t>首先我们先来认识一下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Shape 41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15" name="Shape 41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defRPr sz="1800">
                <a:latin typeface="等线"/>
                <a:ea typeface="等线"/>
                <a:cs typeface="等线"/>
                <a:sym typeface="等线"/>
              </a:defRPr>
            </a:pPr>
            <a:r>
              <a:t>我们一起进入第一部分，什么是幸福力？从字面意思来看幸福力就是幸福的能力，我们把幸福力称之为是一种能力，这种能力是可以通过学习来提升的。我们说一个人幸福与否与自己幸福的能力有很大的关系，拥有较高幸福力的人，不仅可以最大限度的体验生活中的幸福，还能够创造幸福，甚至传递幸福，升华幸福，就像太阳一样为大家传递幸福与温暖。所以我们要争取做一个拥有幸福力较高的人，不仅自己幸福还能影响周围的人。我们来看看几位名人是怎么理解幸福力？</a:t>
            </a:r>
          </a:p>
          <a:p>
            <a:pPr defTabSz="914400">
              <a:lnSpc>
                <a:spcPct val="100000"/>
              </a:lnSpc>
              <a:defRPr sz="1800">
                <a:latin typeface="等线"/>
                <a:ea typeface="等线"/>
                <a:cs typeface="等线"/>
                <a:sym typeface="等线"/>
              </a:defRPr>
            </a:pPr>
          </a:p>
          <a:p>
            <a:pPr defTabSz="914400">
              <a:lnSpc>
                <a:spcPct val="100000"/>
              </a:lnSpc>
              <a:defRPr sz="1800">
                <a:latin typeface="等线"/>
                <a:ea typeface="等线"/>
                <a:cs typeface="等线"/>
                <a:sym typeface="等线"/>
              </a:defRPr>
            </a:pPr>
          </a:p>
          <a:p>
            <a:pPr defTabSz="914400">
              <a:lnSpc>
                <a:spcPct val="100000"/>
              </a:lnSpc>
              <a:defRPr sz="1800">
                <a:latin typeface="等线"/>
                <a:ea typeface="等线"/>
                <a:cs typeface="等线"/>
                <a:sym typeface="等线"/>
              </a:defRPr>
            </a:pPr>
          </a:p>
          <a:p>
            <a:pPr defTabSz="914400">
              <a:lnSpc>
                <a:spcPct val="100000"/>
              </a:lnSpc>
              <a:defRPr sz="1800">
                <a:latin typeface="等线"/>
                <a:ea typeface="等线"/>
                <a:cs typeface="等线"/>
                <a:sym typeface="等线"/>
              </a:defRPr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21" name="Shape 42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defRPr sz="2400">
                <a:latin typeface="等线"/>
                <a:ea typeface="等线"/>
                <a:cs typeface="等线"/>
                <a:sym typeface="等线"/>
              </a:defRPr>
            </a:pPr>
          </a:p>
          <a:p>
            <a:pPr defTabSz="914400">
              <a:lnSpc>
                <a:spcPct val="100000"/>
              </a:lnSpc>
              <a:defRPr sz="2400">
                <a:latin typeface="等线"/>
                <a:ea typeface="等线"/>
                <a:cs typeface="等线"/>
                <a:sym typeface="等线"/>
              </a:defRPr>
            </a:pPr>
          </a:p>
          <a:p>
            <a:pPr defTabSz="914400">
              <a:lnSpc>
                <a:spcPct val="100000"/>
              </a:lnSpc>
              <a:defRPr sz="2400">
                <a:latin typeface="等线"/>
                <a:ea typeface="等线"/>
                <a:cs typeface="等线"/>
                <a:sym typeface="等线"/>
              </a:defRPr>
            </a:pPr>
          </a:p>
          <a:p>
            <a:pPr defTabSz="914400">
              <a:lnSpc>
                <a:spcPct val="100000"/>
              </a:lnSpc>
              <a:defRPr sz="2400">
                <a:latin typeface="等线"/>
                <a:ea typeface="等线"/>
                <a:cs typeface="等线"/>
                <a:sym typeface="等线"/>
              </a:defRPr>
            </a:pPr>
            <a:r>
              <a:t>我们的课程一共分为三部分。</a:t>
            </a:r>
          </a:p>
          <a:p>
            <a:pPr defTabSz="914400">
              <a:lnSpc>
                <a:spcPct val="100000"/>
              </a:lnSpc>
              <a:defRPr sz="2400">
                <a:latin typeface="等线"/>
                <a:ea typeface="等线"/>
                <a:cs typeface="等线"/>
                <a:sym typeface="等线"/>
              </a:defRPr>
            </a:pPr>
            <a:r>
              <a:t>第一部分：何为幸福力，就是幸福力的定义以及人们对幸福力的理解误区等。这部分我会和大家一起重新建立有关幸福力的认知。</a:t>
            </a:r>
          </a:p>
          <a:p>
            <a:pPr defTabSz="914400">
              <a:lnSpc>
                <a:spcPct val="100000"/>
              </a:lnSpc>
              <a:defRPr sz="2400">
                <a:latin typeface="等线"/>
                <a:ea typeface="等线"/>
                <a:cs typeface="等线"/>
                <a:sym typeface="等线"/>
              </a:defRPr>
            </a:pPr>
            <a:r>
              <a:t>第二部分：幸福力提升的方法，这部分是我们的核心内容。我们分别从提升个人魅力方面、管理身心健康方面，经营管理家庭以及职场修炼四个方面来具体详细交流，进而提升我们的幸福感。</a:t>
            </a:r>
          </a:p>
          <a:p>
            <a:pPr defTabSz="914400">
              <a:lnSpc>
                <a:spcPct val="100000"/>
              </a:lnSpc>
              <a:defRPr sz="2400">
                <a:latin typeface="等线"/>
                <a:ea typeface="等线"/>
                <a:cs typeface="等线"/>
                <a:sym typeface="等线"/>
              </a:defRPr>
            </a:pPr>
            <a:r>
              <a:t>第三部分：让幸福力成为长久的习惯。我们了解了幸福力，也掌握了幸福力的提升方法，那么如何让它成为一种习惯，就是第三部分的内容 。这部分主要通过幸福心理原则让我们从内心感受到幸福的存在，幸福它是一种能力，这种能力培养出来以后我们就会学会养成幸福的习惯。</a:t>
            </a:r>
          </a:p>
          <a:p>
            <a:pPr defTabSz="914400">
              <a:lnSpc>
                <a:spcPct val="100000"/>
              </a:lnSpc>
              <a:defRPr sz="2400">
                <a:latin typeface="等线"/>
                <a:ea typeface="等线"/>
                <a:cs typeface="等线"/>
                <a:sym typeface="等线"/>
              </a:defRPr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Shape 43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32" name="Shape 43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defRPr sz="2400">
                <a:latin typeface="等线"/>
                <a:ea typeface="等线"/>
                <a:cs typeface="等线"/>
                <a:sym typeface="等线"/>
              </a:defRPr>
            </a:pPr>
          </a:p>
          <a:p>
            <a:pPr defTabSz="914400">
              <a:lnSpc>
                <a:spcPct val="100000"/>
              </a:lnSpc>
              <a:defRPr sz="2400">
                <a:latin typeface="等线"/>
                <a:ea typeface="等线"/>
                <a:cs typeface="等线"/>
                <a:sym typeface="等线"/>
              </a:defRPr>
            </a:pPr>
          </a:p>
          <a:p>
            <a:pPr defTabSz="914400">
              <a:lnSpc>
                <a:spcPct val="100000"/>
              </a:lnSpc>
              <a:defRPr sz="2400">
                <a:latin typeface="等线"/>
                <a:ea typeface="等线"/>
                <a:cs typeface="等线"/>
                <a:sym typeface="等线"/>
              </a:defRPr>
            </a:pPr>
          </a:p>
          <a:p>
            <a:pPr defTabSz="914400">
              <a:lnSpc>
                <a:spcPct val="100000"/>
              </a:lnSpc>
              <a:defRPr sz="2400">
                <a:latin typeface="等线"/>
                <a:ea typeface="等线"/>
                <a:cs typeface="等线"/>
                <a:sym typeface="等线"/>
              </a:defRPr>
            </a:pPr>
            <a:r>
              <a:t>我们的课程一共分为三部分。</a:t>
            </a:r>
          </a:p>
          <a:p>
            <a:pPr defTabSz="914400">
              <a:lnSpc>
                <a:spcPct val="100000"/>
              </a:lnSpc>
              <a:defRPr sz="2400">
                <a:latin typeface="等线"/>
                <a:ea typeface="等线"/>
                <a:cs typeface="等线"/>
                <a:sym typeface="等线"/>
              </a:defRPr>
            </a:pPr>
            <a:r>
              <a:t>第一部分：何为幸福力，就是幸福力的定义以及人们对幸福力的理解误区等。这部分我会和大家一起重新建立有关幸福力的认知。</a:t>
            </a:r>
          </a:p>
          <a:p>
            <a:pPr defTabSz="914400">
              <a:lnSpc>
                <a:spcPct val="100000"/>
              </a:lnSpc>
              <a:defRPr sz="2400">
                <a:latin typeface="等线"/>
                <a:ea typeface="等线"/>
                <a:cs typeface="等线"/>
                <a:sym typeface="等线"/>
              </a:defRPr>
            </a:pPr>
            <a:r>
              <a:t>第二部分：幸福力提升的方法，这部分是我们的核心内容。我们分别从提升个人魅力方面、管理身心健康方面，经营管理家庭以及职场修炼四个方面来具体详细交流，进而提升我们的幸福感。</a:t>
            </a:r>
          </a:p>
          <a:p>
            <a:pPr defTabSz="914400">
              <a:lnSpc>
                <a:spcPct val="100000"/>
              </a:lnSpc>
              <a:defRPr sz="2400">
                <a:latin typeface="等线"/>
                <a:ea typeface="等线"/>
                <a:cs typeface="等线"/>
                <a:sym typeface="等线"/>
              </a:defRPr>
            </a:pPr>
            <a:r>
              <a:t>第三部分：让幸福力成为长久的习惯。我们了解了幸福力，也掌握了幸福力的提升方法，那么如何让它成为一种习惯，就是第三部分的内容 。这部分主要通过幸福心理原则让我们从内心感受到幸福的存在，幸福它是一种能力，这种能力培养出来以后我们就会学会养成幸福的习惯。</a:t>
            </a:r>
          </a:p>
          <a:p>
            <a:pPr defTabSz="914400">
              <a:lnSpc>
                <a:spcPct val="100000"/>
              </a:lnSpc>
              <a:defRPr sz="2400">
                <a:latin typeface="等线"/>
                <a:ea typeface="等线"/>
                <a:cs typeface="等线"/>
                <a:sym typeface="等线"/>
              </a:defRPr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Shape 59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97" name="Shape 59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defRPr sz="1800">
                <a:latin typeface="等线"/>
                <a:ea typeface="等线"/>
                <a:cs typeface="等线"/>
                <a:sym typeface="等线"/>
              </a:defRPr>
            </a:pPr>
            <a:r>
              <a:t>我们一起进入第一部分，什么是幸福力？从字面意思来看幸福力就是幸福的能力，我们把幸福力称之为是一种能力，这种能力是可以通过学习来提升的。我们说一个人幸福与否与自己幸福的能力有很大的关系，拥有较高幸福力的人，不仅可以最大限度的体验生活中的幸福，还能够创造幸福，甚至传递幸福，升华幸福，就像太阳一样为大家传递幸福与温暖。所以我们要争取做一个拥有幸福力较高的人，不仅自己幸福还能影响周围的人。我们来看看几位名人是怎么理解幸福力？</a:t>
            </a:r>
          </a:p>
          <a:p>
            <a:pPr defTabSz="914400">
              <a:lnSpc>
                <a:spcPct val="100000"/>
              </a:lnSpc>
              <a:defRPr sz="1800">
                <a:latin typeface="等线"/>
                <a:ea typeface="等线"/>
                <a:cs typeface="等线"/>
                <a:sym typeface="等线"/>
              </a:defRPr>
            </a:pPr>
          </a:p>
          <a:p>
            <a:pPr defTabSz="914400">
              <a:lnSpc>
                <a:spcPct val="100000"/>
              </a:lnSpc>
              <a:defRPr sz="1800">
                <a:latin typeface="等线"/>
                <a:ea typeface="等线"/>
                <a:cs typeface="等线"/>
                <a:sym typeface="等线"/>
              </a:defRPr>
            </a:pPr>
          </a:p>
          <a:p>
            <a:pPr defTabSz="914400">
              <a:lnSpc>
                <a:spcPct val="100000"/>
              </a:lnSpc>
              <a:defRPr sz="1800">
                <a:latin typeface="等线"/>
                <a:ea typeface="等线"/>
                <a:cs typeface="等线"/>
                <a:sym typeface="等线"/>
              </a:defRPr>
            </a:pPr>
          </a:p>
          <a:p>
            <a:pPr defTabSz="914400">
              <a:lnSpc>
                <a:spcPct val="100000"/>
              </a:lnSpc>
              <a:defRPr sz="1800">
                <a:latin typeface="等线"/>
                <a:ea typeface="等线"/>
                <a:cs typeface="等线"/>
                <a:sym typeface="等线"/>
              </a:defRPr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Shape 61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17" name="Shape 61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defRPr sz="1800">
                <a:latin typeface="等线"/>
                <a:ea typeface="等线"/>
                <a:cs typeface="等线"/>
                <a:sym typeface="等线"/>
              </a:defRPr>
            </a:pPr>
            <a:r>
              <a:t>我们一起进入第一部分，什么是幸福力？从字面意思来看幸福力就是幸福的能力，我们把幸福力称之为是一种能力，这种能力是可以通过学习来提升的。我们说一个人幸福与否与自己幸福的能力有很大的关系，拥有较高幸福力的人，不仅可以最大限度的体验生活中的幸福，还能够创造幸福，甚至传递幸福，升华幸福，就像太阳一样为大家传递幸福与温暖。所以我们要争取做一个拥有幸福力较高的人，不仅自己幸福还能影响周围的人。我们来看看几位名人是怎么理解幸福力？</a:t>
            </a:r>
          </a:p>
          <a:p>
            <a:pPr defTabSz="914400">
              <a:lnSpc>
                <a:spcPct val="100000"/>
              </a:lnSpc>
              <a:defRPr sz="1800">
                <a:latin typeface="等线"/>
                <a:ea typeface="等线"/>
                <a:cs typeface="等线"/>
                <a:sym typeface="等线"/>
              </a:defRPr>
            </a:pPr>
          </a:p>
          <a:p>
            <a:pPr defTabSz="914400">
              <a:lnSpc>
                <a:spcPct val="100000"/>
              </a:lnSpc>
              <a:defRPr sz="1800">
                <a:latin typeface="等线"/>
                <a:ea typeface="等线"/>
                <a:cs typeface="等线"/>
                <a:sym typeface="等线"/>
              </a:defRPr>
            </a:pPr>
          </a:p>
          <a:p>
            <a:pPr defTabSz="914400">
              <a:lnSpc>
                <a:spcPct val="100000"/>
              </a:lnSpc>
              <a:defRPr sz="1800">
                <a:latin typeface="等线"/>
                <a:ea typeface="等线"/>
                <a:cs typeface="等线"/>
                <a:sym typeface="等线"/>
              </a:defRPr>
            </a:pPr>
          </a:p>
          <a:p>
            <a:pPr defTabSz="914400">
              <a:lnSpc>
                <a:spcPct val="100000"/>
              </a:lnSpc>
              <a:defRPr sz="1800">
                <a:latin typeface="等线"/>
                <a:ea typeface="等线"/>
                <a:cs typeface="等线"/>
                <a:sym typeface="等线"/>
              </a:defRPr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Shape 63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37" name="Shape 63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defRPr sz="1800">
                <a:latin typeface="等线"/>
                <a:ea typeface="等线"/>
                <a:cs typeface="等线"/>
                <a:sym typeface="等线"/>
              </a:defRPr>
            </a:pPr>
            <a:r>
              <a:t>我们一起进入第一部分，什么是幸福力？从字面意思来看幸福力就是幸福的能力，我们把幸福力称之为是一种能力，这种能力是可以通过学习来提升的。我们说一个人幸福与否与自己幸福的能力有很大的关系，拥有较高幸福力的人，不仅可以最大限度的体验生活中的幸福，还能够创造幸福，甚至传递幸福，升华幸福，就像太阳一样为大家传递幸福与温暖。所以我们要争取做一个拥有幸福力较高的人，不仅自己幸福还能影响周围的人。我们来看看几位名人是怎么理解幸福力？</a:t>
            </a:r>
          </a:p>
          <a:p>
            <a:pPr defTabSz="914400">
              <a:lnSpc>
                <a:spcPct val="100000"/>
              </a:lnSpc>
              <a:defRPr sz="1800">
                <a:latin typeface="等线"/>
                <a:ea typeface="等线"/>
                <a:cs typeface="等线"/>
                <a:sym typeface="等线"/>
              </a:defRPr>
            </a:pPr>
          </a:p>
          <a:p>
            <a:pPr defTabSz="914400">
              <a:lnSpc>
                <a:spcPct val="100000"/>
              </a:lnSpc>
              <a:defRPr sz="1800">
                <a:latin typeface="等线"/>
                <a:ea typeface="等线"/>
                <a:cs typeface="等线"/>
                <a:sym typeface="等线"/>
              </a:defRPr>
            </a:pPr>
          </a:p>
          <a:p>
            <a:pPr defTabSz="914400">
              <a:lnSpc>
                <a:spcPct val="100000"/>
              </a:lnSpc>
              <a:defRPr sz="1800">
                <a:latin typeface="等线"/>
                <a:ea typeface="等线"/>
                <a:cs typeface="等线"/>
                <a:sym typeface="等线"/>
              </a:defRPr>
            </a:pPr>
          </a:p>
          <a:p>
            <a:pPr defTabSz="914400">
              <a:lnSpc>
                <a:spcPct val="100000"/>
              </a:lnSpc>
              <a:defRPr sz="1800">
                <a:latin typeface="等线"/>
                <a:ea typeface="等线"/>
                <a:cs typeface="等线"/>
                <a:sym typeface="等线"/>
              </a:defRPr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Shape 65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57" name="Shape 65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defRPr sz="1800">
                <a:latin typeface="等线"/>
                <a:ea typeface="等线"/>
                <a:cs typeface="等线"/>
                <a:sym typeface="等线"/>
              </a:defRPr>
            </a:pPr>
            <a:r>
              <a:t>我们一起进入第一部分，什么是幸福力？从字面意思来看幸福力就是幸福的能力，我们把幸福力称之为是一种能力，这种能力是可以通过学习来提升的。我们说一个人幸福与否与自己幸福的能力有很大的关系，拥有较高幸福力的人，不仅可以最大限度的体验生活中的幸福，还能够创造幸福，甚至传递幸福，升华幸福，就像太阳一样为大家传递幸福与温暖。所以我们要争取做一个拥有幸福力较高的人，不仅自己幸福还能影响周围的人。我们来看看几位名人是怎么理解幸福力？</a:t>
            </a:r>
          </a:p>
          <a:p>
            <a:pPr defTabSz="914400">
              <a:lnSpc>
                <a:spcPct val="100000"/>
              </a:lnSpc>
              <a:defRPr sz="1800">
                <a:latin typeface="等线"/>
                <a:ea typeface="等线"/>
                <a:cs typeface="等线"/>
                <a:sym typeface="等线"/>
              </a:defRPr>
            </a:pPr>
          </a:p>
          <a:p>
            <a:pPr defTabSz="914400">
              <a:lnSpc>
                <a:spcPct val="100000"/>
              </a:lnSpc>
              <a:defRPr sz="1800">
                <a:latin typeface="等线"/>
                <a:ea typeface="等线"/>
                <a:cs typeface="等线"/>
                <a:sym typeface="等线"/>
              </a:defRPr>
            </a:pPr>
          </a:p>
          <a:p>
            <a:pPr defTabSz="914400">
              <a:lnSpc>
                <a:spcPct val="100000"/>
              </a:lnSpc>
              <a:defRPr sz="1800">
                <a:latin typeface="等线"/>
                <a:ea typeface="等线"/>
                <a:cs typeface="等线"/>
                <a:sym typeface="等线"/>
              </a:defRPr>
            </a:pPr>
          </a:p>
          <a:p>
            <a:pPr defTabSz="914400">
              <a:lnSpc>
                <a:spcPct val="100000"/>
              </a:lnSpc>
              <a:defRPr sz="1800">
                <a:latin typeface="等线"/>
                <a:ea typeface="等线"/>
                <a:cs typeface="等线"/>
                <a:sym typeface="等线"/>
              </a:defRPr>
            </a:pP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4.pn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文本"/>
          <p:cNvSpPr txBox="1"/>
          <p:nvPr>
            <p:ph type="title" hasCustomPrompt="1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标题文本</a:t>
            </a:r>
          </a:p>
        </p:txBody>
      </p:sp>
      <p:sp>
        <p:nvSpPr>
          <p:cNvPr id="12" name="正文级别 1…"/>
          <p:cNvSpPr txBox="1"/>
          <p:nvPr>
            <p:ph type="body" sz="quarter" idx="1" hasCustomPrompt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400"/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400"/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400"/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400"/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正文级别 1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引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正文级别 1…"/>
          <p:cNvSpPr txBox="1"/>
          <p:nvPr>
            <p:ph type="body" sz="quarter" idx="1" hasCustomPrompt="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  <a:lvl2pPr marL="1025769" indent="-390769" algn="ctr">
              <a:spcBef>
                <a:spcPts val="0"/>
              </a:spcBef>
              <a:defRPr i="1" sz="3200"/>
            </a:lvl2pPr>
            <a:lvl3pPr marL="1660769" indent="-390769" algn="ctr">
              <a:spcBef>
                <a:spcPts val="0"/>
              </a:spcBef>
              <a:defRPr i="1" sz="3200"/>
            </a:lvl3pPr>
            <a:lvl4pPr marL="2295769" indent="-390769" algn="ctr">
              <a:spcBef>
                <a:spcPts val="0"/>
              </a:spcBef>
              <a:defRPr i="1" sz="3200"/>
            </a:lvl4pPr>
            <a:lvl5pPr marL="2930769" indent="-390769" algn="ctr">
              <a:spcBef>
                <a:spcPts val="0"/>
              </a:spcBef>
              <a:defRPr i="1" sz="3200"/>
            </a:lvl5pPr>
          </a:lstStyle>
          <a:p>
            <a:pPr/>
            <a:r>
              <a:t>–Johnny Appleseed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4" name="“在此键入引文。”"/>
          <p:cNvSpPr txBox="1"/>
          <p:nvPr>
            <p:ph type="body" sz="quarter" idx="21" hasCustomPrompt="1"/>
          </p:nvPr>
        </p:nvSpPr>
        <p:spPr>
          <a:xfrm>
            <a:off x="2387600" y="6076950"/>
            <a:ext cx="19621500" cy="825501"/>
          </a:xfrm>
          <a:prstGeom prst="rect">
            <a:avLst/>
          </a:prstGeom>
        </p:spPr>
        <p:txBody>
          <a:bodyPr/>
          <a:lstStyle>
            <a:lvl1pPr marL="0" indent="0" algn="ctr" defTabSz="701675">
              <a:spcBef>
                <a:spcPts val="0"/>
              </a:spcBef>
              <a:buSzTx/>
              <a:buNone/>
              <a:defRPr sz="408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“在此键入引文。”</a:t>
            </a:r>
          </a:p>
        </p:txBody>
      </p:sp>
      <p:sp>
        <p:nvSpPr>
          <p:cNvPr id="95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图像"/>
          <p:cNvSpPr/>
          <p:nvPr>
            <p:ph type="pic" idx="21"/>
          </p:nvPr>
        </p:nvSpPr>
        <p:spPr>
          <a:xfrm>
            <a:off x="0" y="0"/>
            <a:ext cx="24384000" cy="1626446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图片 7" descr="图片 7"/>
          <p:cNvPicPr>
            <a:picLocks noChangeAspect="1"/>
          </p:cNvPicPr>
          <p:nvPr/>
        </p:nvPicPr>
        <p:blipFill>
          <a:blip r:embed="rId2">
            <a:extLst/>
          </a:blip>
          <a:srcRect l="15778" t="0" r="0" b="0"/>
          <a:stretch>
            <a:fillRect/>
          </a:stretch>
        </p:blipFill>
        <p:spPr>
          <a:xfrm rot="16200000">
            <a:off x="5334000" y="-5334000"/>
            <a:ext cx="13716000" cy="24384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图片 1" descr="图片 1"/>
          <p:cNvPicPr>
            <a:picLocks noChangeAspect="1"/>
          </p:cNvPicPr>
          <p:nvPr/>
        </p:nvPicPr>
        <p:blipFill>
          <a:blip r:embed="rId3">
            <a:extLst/>
          </a:blip>
          <a:srcRect l="0" t="1" r="0" b="42358"/>
          <a:stretch>
            <a:fillRect/>
          </a:stretch>
        </p:blipFill>
        <p:spPr>
          <a:xfrm>
            <a:off x="0" y="7508164"/>
            <a:ext cx="24384000" cy="6267352"/>
          </a:xfrm>
          <a:prstGeom prst="rect">
            <a:avLst/>
          </a:prstGeom>
          <a:ln w="12700">
            <a:miter lim="400000"/>
          </a:ln>
        </p:spPr>
      </p:pic>
      <p:sp>
        <p:nvSpPr>
          <p:cNvPr id="119" name="幻灯片编号"/>
          <p:cNvSpPr txBox="1"/>
          <p:nvPr>
            <p:ph type="sldNum" sz="quarter" idx="2"/>
          </p:nvPr>
        </p:nvSpPr>
        <p:spPr>
          <a:xfrm>
            <a:off x="16940591" y="12437111"/>
            <a:ext cx="534610" cy="551179"/>
          </a:xfrm>
          <a:prstGeom prst="rect">
            <a:avLst/>
          </a:prstGeom>
        </p:spPr>
        <p:txBody>
          <a:bodyPr lIns="91438" tIns="91438" rIns="91438" bIns="91438" anchor="ctr"/>
          <a:lstStyle>
            <a:lvl1pPr algn="r" defTabSz="1828800">
              <a:defRPr>
                <a:solidFill>
                  <a:srgbClr val="888888"/>
                </a:solidFill>
                <a:latin typeface="等线"/>
                <a:ea typeface="等线"/>
                <a:cs typeface="等线"/>
                <a:sym typeface="等线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矩形"/>
          <p:cNvSpPr/>
          <p:nvPr/>
        </p:nvSpPr>
        <p:spPr>
          <a:xfrm>
            <a:off x="-6236" y="13127076"/>
            <a:ext cx="24396474" cy="596381"/>
          </a:xfrm>
          <a:prstGeom prst="rect">
            <a:avLst/>
          </a:prstGeom>
          <a:solidFill>
            <a:srgbClr val="FF8DC6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1828800">
              <a:defRPr sz="3600">
                <a:solidFill>
                  <a:srgbClr val="FFFFFF"/>
                </a:solidFill>
                <a:latin typeface="等线"/>
                <a:ea typeface="等线"/>
                <a:cs typeface="等线"/>
                <a:sym typeface="等线"/>
              </a:defRPr>
            </a:pPr>
          </a:p>
        </p:txBody>
      </p:sp>
      <p:sp>
        <p:nvSpPr>
          <p:cNvPr id="127" name="形状"/>
          <p:cNvSpPr/>
          <p:nvPr/>
        </p:nvSpPr>
        <p:spPr>
          <a:xfrm>
            <a:off x="9921" y="-29669"/>
            <a:ext cx="2092326" cy="1410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419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8DC6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1828800">
              <a:defRPr sz="3600">
                <a:solidFill>
                  <a:srgbClr val="FFFFFF"/>
                </a:solidFill>
                <a:latin typeface="等线"/>
                <a:ea typeface="等线"/>
                <a:cs typeface="等线"/>
                <a:sym typeface="等线"/>
              </a:defRPr>
            </a:pPr>
          </a:p>
        </p:txBody>
      </p:sp>
      <p:sp>
        <p:nvSpPr>
          <p:cNvPr id="128" name="形状"/>
          <p:cNvSpPr/>
          <p:nvPr/>
        </p:nvSpPr>
        <p:spPr>
          <a:xfrm>
            <a:off x="7373936" y="-29767"/>
            <a:ext cx="17037845" cy="1410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00" y="0"/>
                </a:moveTo>
                <a:lnTo>
                  <a:pt x="0" y="21387"/>
                </a:lnTo>
                <a:lnTo>
                  <a:pt x="8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900" y="0"/>
                </a:lnTo>
                <a:close/>
              </a:path>
            </a:pathLst>
          </a:custGeom>
          <a:solidFill>
            <a:srgbClr val="FF8DC6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1828800">
              <a:defRPr sz="3600">
                <a:solidFill>
                  <a:srgbClr val="FFFFFF"/>
                </a:solidFill>
                <a:latin typeface="等线"/>
                <a:ea typeface="等线"/>
                <a:cs typeface="等线"/>
                <a:sym typeface="等线"/>
              </a:defRPr>
            </a:pPr>
          </a:p>
        </p:txBody>
      </p:sp>
      <p:sp>
        <p:nvSpPr>
          <p:cNvPr id="129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矩形"/>
          <p:cNvSpPr/>
          <p:nvPr/>
        </p:nvSpPr>
        <p:spPr>
          <a:xfrm>
            <a:off x="-6238" y="12889218"/>
            <a:ext cx="24384004" cy="834239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37" name="形状"/>
          <p:cNvSpPr/>
          <p:nvPr/>
        </p:nvSpPr>
        <p:spPr>
          <a:xfrm>
            <a:off x="9921" y="438942"/>
            <a:ext cx="2092326" cy="1410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419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38" name="形状"/>
          <p:cNvSpPr/>
          <p:nvPr/>
        </p:nvSpPr>
        <p:spPr>
          <a:xfrm>
            <a:off x="6744632" y="438942"/>
            <a:ext cx="17667151" cy="1410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395"/>
                </a:lnTo>
                <a:lnTo>
                  <a:pt x="777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39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标题文本"/>
          <p:cNvSpPr txBox="1"/>
          <p:nvPr>
            <p:ph type="title" hasCustomPrompt="1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</p:spPr>
        <p:txBody>
          <a:bodyPr lIns="91438" tIns="91438" rIns="91438" bIns="91438" anchor="t"/>
          <a:lstStyle>
            <a:lvl1pPr algn="l" defTabSz="1828800">
              <a:lnSpc>
                <a:spcPct val="90000"/>
              </a:lnSpc>
              <a:defRPr sz="8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标题文本</a:t>
            </a:r>
          </a:p>
        </p:txBody>
      </p:sp>
      <p:sp>
        <p:nvSpPr>
          <p:cNvPr id="147" name="正文级别 1…"/>
          <p:cNvSpPr txBox="1"/>
          <p:nvPr>
            <p:ph type="body" idx="1" hasCustomPrompt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8" tIns="91438" rIns="91438" bIns="91438" anchor="t"/>
          <a:lstStyle>
            <a:lvl1pPr marL="457200" indent="-457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1pPr>
            <a:lvl2pPr marL="990600" indent="-5334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2pPr>
            <a:lvl3pPr marL="1554480" indent="-64008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3pPr>
            <a:lvl4pPr marL="2082800" indent="-711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4pPr>
            <a:lvl5pPr marL="2540000" indent="-711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8" name="幻灯片编号"/>
          <p:cNvSpPr txBox="1"/>
          <p:nvPr>
            <p:ph type="sldNum" sz="quarter" idx="2"/>
          </p:nvPr>
        </p:nvSpPr>
        <p:spPr>
          <a:xfrm>
            <a:off x="17221200" y="12712700"/>
            <a:ext cx="659029" cy="741678"/>
          </a:xfrm>
          <a:prstGeom prst="rect">
            <a:avLst/>
          </a:prstGeom>
        </p:spPr>
        <p:txBody>
          <a:bodyPr lIns="91438" tIns="91438" rIns="91438" bIns="91438"/>
          <a:lstStyle>
            <a:lvl1pPr algn="l" defTabSz="1828800">
              <a:defRPr sz="3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矩形"/>
          <p:cNvSpPr/>
          <p:nvPr/>
        </p:nvSpPr>
        <p:spPr>
          <a:xfrm>
            <a:off x="-6238" y="13361634"/>
            <a:ext cx="24384004" cy="36182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56" name="形状"/>
          <p:cNvSpPr/>
          <p:nvPr/>
        </p:nvSpPr>
        <p:spPr>
          <a:xfrm>
            <a:off x="-8930" y="-2627"/>
            <a:ext cx="2092326" cy="1410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4197" y="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57" name="形状"/>
          <p:cNvSpPr/>
          <p:nvPr/>
        </p:nvSpPr>
        <p:spPr>
          <a:xfrm>
            <a:off x="6803704" y="-2627"/>
            <a:ext cx="17667150" cy="1410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395"/>
                </a:lnTo>
                <a:lnTo>
                  <a:pt x="777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158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标题文本"/>
          <p:cNvSpPr txBox="1"/>
          <p:nvPr>
            <p:ph type="title" hasCustomPrompt="1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标题文本</a:t>
            </a:r>
          </a:p>
        </p:txBody>
      </p:sp>
      <p:sp>
        <p:nvSpPr>
          <p:cNvPr id="166" name="正文级别 1…"/>
          <p:cNvSpPr txBox="1"/>
          <p:nvPr>
            <p:ph type="body" sz="quarter" idx="1" hasCustomPrompt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400"/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400"/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400"/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400"/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正文级别 1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67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水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图像"/>
          <p:cNvSpPr/>
          <p:nvPr>
            <p:ph type="pic" idx="21"/>
          </p:nvPr>
        </p:nvSpPr>
        <p:spPr>
          <a:xfrm>
            <a:off x="3124200" y="-38100"/>
            <a:ext cx="18135600" cy="1209669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75" name="标题文本"/>
          <p:cNvSpPr txBox="1"/>
          <p:nvPr>
            <p:ph type="title" hasCustomPrompt="1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标题文本</a:t>
            </a:r>
          </a:p>
        </p:txBody>
      </p:sp>
      <p:sp>
        <p:nvSpPr>
          <p:cNvPr id="176" name="正文级别 1…"/>
          <p:cNvSpPr txBox="1"/>
          <p:nvPr>
            <p:ph type="body" sz="quarter" idx="1" hasCustomPrompt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400"/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400"/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400"/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400"/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正文级别 1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77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水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图像"/>
          <p:cNvSpPr/>
          <p:nvPr>
            <p:ph type="pic" idx="21"/>
          </p:nvPr>
        </p:nvSpPr>
        <p:spPr>
          <a:xfrm>
            <a:off x="3124200" y="-38100"/>
            <a:ext cx="18135600" cy="1209669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标题文本"/>
          <p:cNvSpPr txBox="1"/>
          <p:nvPr>
            <p:ph type="title" hasCustomPrompt="1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标题文本</a:t>
            </a:r>
          </a:p>
        </p:txBody>
      </p:sp>
      <p:sp>
        <p:nvSpPr>
          <p:cNvPr id="22" name="正文级别 1…"/>
          <p:cNvSpPr txBox="1"/>
          <p:nvPr>
            <p:ph type="body" sz="quarter" idx="1" hasCustomPrompt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400"/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400"/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400"/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400"/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正文级别 1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 - 居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标题文本"/>
          <p:cNvSpPr txBox="1"/>
          <p:nvPr>
            <p:ph type="title" hasCustomPrompt="1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185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垂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图像"/>
          <p:cNvSpPr/>
          <p:nvPr>
            <p:ph type="pic" idx="21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93" name="标题文本"/>
          <p:cNvSpPr txBox="1"/>
          <p:nvPr>
            <p:ph type="title" hasCustomPrompt="1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标题文本</a:t>
            </a:r>
          </a:p>
        </p:txBody>
      </p:sp>
      <p:sp>
        <p:nvSpPr>
          <p:cNvPr id="194" name="正文级别 1…"/>
          <p:cNvSpPr txBox="1"/>
          <p:nvPr>
            <p:ph type="body" sz="quarter" idx="1" hasCustomPrompt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正文级别 1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95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 - 顶部对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标题文本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20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标题文本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211" name="正文级别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正文级别 1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12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、项目符号与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图像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20" name="标题文本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221" name="正文级别 1…"/>
          <p:cNvSpPr txBox="1"/>
          <p:nvPr>
            <p:ph type="body" sz="half" idx="1" hasCustomPrompt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正文级别 1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22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正文级别 1…"/>
          <p:cNvSpPr txBox="1"/>
          <p:nvPr>
            <p:ph type="body" idx="1" hasCustomPrompt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pPr/>
            <a:r>
              <a:t>正文级别 1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30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3 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图像"/>
          <p:cNvSpPr/>
          <p:nvPr>
            <p:ph type="pic" sz="quarter" idx="21"/>
          </p:nvPr>
        </p:nvSpPr>
        <p:spPr>
          <a:xfrm>
            <a:off x="15681340" y="7035800"/>
            <a:ext cx="8396679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38" name="图像"/>
          <p:cNvSpPr/>
          <p:nvPr>
            <p:ph type="pic" sz="quarter" idx="22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39" name="图像"/>
          <p:cNvSpPr/>
          <p:nvPr>
            <p:ph type="pic" idx="23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40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引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正文级别 1…"/>
          <p:cNvSpPr txBox="1"/>
          <p:nvPr>
            <p:ph type="body" sz="quarter" idx="1" hasCustomPrompt="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  <a:lvl2pPr marL="1025769" indent="-390769" algn="ctr">
              <a:spcBef>
                <a:spcPts val="0"/>
              </a:spcBef>
              <a:defRPr i="1" sz="3200"/>
            </a:lvl2pPr>
            <a:lvl3pPr marL="1660769" indent="-390769" algn="ctr">
              <a:spcBef>
                <a:spcPts val="0"/>
              </a:spcBef>
              <a:defRPr i="1" sz="3200"/>
            </a:lvl3pPr>
            <a:lvl4pPr marL="2295769" indent="-390769" algn="ctr">
              <a:spcBef>
                <a:spcPts val="0"/>
              </a:spcBef>
              <a:defRPr i="1" sz="3200"/>
            </a:lvl4pPr>
            <a:lvl5pPr marL="2930769" indent="-390769" algn="ctr">
              <a:spcBef>
                <a:spcPts val="0"/>
              </a:spcBef>
              <a:defRPr i="1" sz="3200"/>
            </a:lvl5pPr>
          </a:lstStyle>
          <a:p>
            <a:pPr/>
            <a:r>
              <a:t>–Johnny Appleseed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48" name="“在此键入引文。”"/>
          <p:cNvSpPr txBox="1"/>
          <p:nvPr>
            <p:ph type="body" sz="quarter" idx="21" hasCustomPrompt="1"/>
          </p:nvPr>
        </p:nvSpPr>
        <p:spPr>
          <a:xfrm>
            <a:off x="2387600" y="6076950"/>
            <a:ext cx="19621500" cy="825501"/>
          </a:xfrm>
          <a:prstGeom prst="rect">
            <a:avLst/>
          </a:prstGeom>
        </p:spPr>
        <p:txBody>
          <a:bodyPr/>
          <a:lstStyle>
            <a:lvl1pPr marL="0" indent="0" algn="ctr" defTabSz="701675">
              <a:spcBef>
                <a:spcPts val="0"/>
              </a:spcBef>
              <a:buSzTx/>
              <a:buNone/>
              <a:defRPr sz="408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“在此键入引文。”</a:t>
            </a:r>
          </a:p>
        </p:txBody>
      </p:sp>
      <p:sp>
        <p:nvSpPr>
          <p:cNvPr id="249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图像"/>
          <p:cNvSpPr/>
          <p:nvPr>
            <p:ph type="pic" idx="21"/>
          </p:nvPr>
        </p:nvSpPr>
        <p:spPr>
          <a:xfrm>
            <a:off x="0" y="0"/>
            <a:ext cx="24384000" cy="1626446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57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 - 居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标题文本"/>
          <p:cNvSpPr txBox="1"/>
          <p:nvPr>
            <p:ph type="title" hasCustomPrompt="1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31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图片 7" descr="图片 7"/>
          <p:cNvPicPr>
            <a:picLocks noChangeAspect="1"/>
          </p:cNvPicPr>
          <p:nvPr/>
        </p:nvPicPr>
        <p:blipFill>
          <a:blip r:embed="rId2">
            <a:extLst/>
          </a:blip>
          <a:srcRect l="15778" t="0" r="0" b="0"/>
          <a:stretch>
            <a:fillRect/>
          </a:stretch>
        </p:blipFill>
        <p:spPr>
          <a:xfrm rot="16200000">
            <a:off x="5334000" y="-5334000"/>
            <a:ext cx="13716000" cy="24384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72" name="图片 1" descr="图片 1"/>
          <p:cNvPicPr>
            <a:picLocks noChangeAspect="1"/>
          </p:cNvPicPr>
          <p:nvPr/>
        </p:nvPicPr>
        <p:blipFill>
          <a:blip r:embed="rId3">
            <a:extLst/>
          </a:blip>
          <a:srcRect l="0" t="1" r="0" b="42358"/>
          <a:stretch>
            <a:fillRect/>
          </a:stretch>
        </p:blipFill>
        <p:spPr>
          <a:xfrm>
            <a:off x="0" y="7508164"/>
            <a:ext cx="24384000" cy="6267352"/>
          </a:xfrm>
          <a:prstGeom prst="rect">
            <a:avLst/>
          </a:prstGeom>
          <a:ln w="12700">
            <a:miter lim="400000"/>
          </a:ln>
        </p:spPr>
      </p:pic>
      <p:sp>
        <p:nvSpPr>
          <p:cNvPr id="273" name="幻灯片编号"/>
          <p:cNvSpPr txBox="1"/>
          <p:nvPr>
            <p:ph type="sldNum" sz="quarter" idx="2"/>
          </p:nvPr>
        </p:nvSpPr>
        <p:spPr>
          <a:xfrm>
            <a:off x="16940591" y="12437111"/>
            <a:ext cx="534610" cy="551179"/>
          </a:xfrm>
          <a:prstGeom prst="rect">
            <a:avLst/>
          </a:prstGeom>
        </p:spPr>
        <p:txBody>
          <a:bodyPr lIns="91438" tIns="91438" rIns="91438" bIns="91438" anchor="ctr"/>
          <a:lstStyle>
            <a:lvl1pPr algn="r" defTabSz="1828800">
              <a:defRPr>
                <a:solidFill>
                  <a:srgbClr val="888888"/>
                </a:solidFill>
                <a:latin typeface="等线"/>
                <a:ea typeface="等线"/>
                <a:cs typeface="等线"/>
                <a:sym typeface="等线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矩形"/>
          <p:cNvSpPr/>
          <p:nvPr/>
        </p:nvSpPr>
        <p:spPr>
          <a:xfrm>
            <a:off x="-6236" y="13127076"/>
            <a:ext cx="24396474" cy="596381"/>
          </a:xfrm>
          <a:prstGeom prst="rect">
            <a:avLst/>
          </a:prstGeom>
          <a:solidFill>
            <a:srgbClr val="FF8DC6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1828800">
              <a:defRPr>
                <a:solidFill>
                  <a:srgbClr val="FFFFFF"/>
                </a:solidFill>
                <a:latin typeface="等线"/>
                <a:ea typeface="等线"/>
                <a:cs typeface="等线"/>
                <a:sym typeface="等线"/>
              </a:defRPr>
            </a:pPr>
          </a:p>
        </p:txBody>
      </p:sp>
      <p:sp>
        <p:nvSpPr>
          <p:cNvPr id="281" name="形状"/>
          <p:cNvSpPr/>
          <p:nvPr/>
        </p:nvSpPr>
        <p:spPr>
          <a:xfrm>
            <a:off x="9921" y="-29669"/>
            <a:ext cx="2092326" cy="1410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419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8DC6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1828800">
              <a:defRPr>
                <a:solidFill>
                  <a:srgbClr val="FFFFFF"/>
                </a:solidFill>
                <a:latin typeface="等线"/>
                <a:ea typeface="等线"/>
                <a:cs typeface="等线"/>
                <a:sym typeface="等线"/>
              </a:defRPr>
            </a:pPr>
          </a:p>
        </p:txBody>
      </p:sp>
      <p:sp>
        <p:nvSpPr>
          <p:cNvPr id="282" name="形状"/>
          <p:cNvSpPr/>
          <p:nvPr/>
        </p:nvSpPr>
        <p:spPr>
          <a:xfrm>
            <a:off x="7373936" y="-29767"/>
            <a:ext cx="17037845" cy="1410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00" y="0"/>
                </a:moveTo>
                <a:lnTo>
                  <a:pt x="0" y="21387"/>
                </a:lnTo>
                <a:lnTo>
                  <a:pt x="8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900" y="0"/>
                </a:lnTo>
                <a:close/>
              </a:path>
            </a:pathLst>
          </a:custGeom>
          <a:solidFill>
            <a:srgbClr val="FF8DC6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1828800">
              <a:defRPr>
                <a:solidFill>
                  <a:srgbClr val="FFFFFF"/>
                </a:solidFill>
                <a:latin typeface="等线"/>
                <a:ea typeface="等线"/>
                <a:cs typeface="等线"/>
                <a:sym typeface="等线"/>
              </a:defRPr>
            </a:pPr>
          </a:p>
        </p:txBody>
      </p:sp>
      <p:sp>
        <p:nvSpPr>
          <p:cNvPr id="28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矩形"/>
          <p:cNvSpPr/>
          <p:nvPr/>
        </p:nvSpPr>
        <p:spPr>
          <a:xfrm>
            <a:off x="-6238" y="12889218"/>
            <a:ext cx="24384004" cy="834239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91" name="形状"/>
          <p:cNvSpPr/>
          <p:nvPr/>
        </p:nvSpPr>
        <p:spPr>
          <a:xfrm>
            <a:off x="9921" y="438942"/>
            <a:ext cx="2092326" cy="1410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419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92" name="形状"/>
          <p:cNvSpPr/>
          <p:nvPr/>
        </p:nvSpPr>
        <p:spPr>
          <a:xfrm>
            <a:off x="6744632" y="438942"/>
            <a:ext cx="17667151" cy="1410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395"/>
                </a:lnTo>
                <a:lnTo>
                  <a:pt x="777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9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标题文本"/>
          <p:cNvSpPr txBox="1"/>
          <p:nvPr>
            <p:ph type="title" hasCustomPrompt="1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</p:spPr>
        <p:txBody>
          <a:bodyPr lIns="91438" tIns="91438" rIns="91438" bIns="91438" anchor="t"/>
          <a:lstStyle>
            <a:lvl1pPr algn="l" defTabSz="1828800">
              <a:lnSpc>
                <a:spcPct val="90000"/>
              </a:lnSpc>
              <a:defRPr sz="88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标题文本</a:t>
            </a:r>
          </a:p>
        </p:txBody>
      </p:sp>
      <p:sp>
        <p:nvSpPr>
          <p:cNvPr id="301" name="正文级别 1…"/>
          <p:cNvSpPr txBox="1"/>
          <p:nvPr>
            <p:ph type="body" idx="1" hasCustomPrompt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8" tIns="91438" rIns="91438" bIns="91438" anchor="t"/>
          <a:lstStyle>
            <a:lvl1pPr marL="457200" indent="-457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1pPr>
            <a:lvl2pPr marL="990600" indent="-5334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2pPr>
            <a:lvl3pPr marL="1554480" indent="-64008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3pPr>
            <a:lvl4pPr marL="2082800" indent="-711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4pPr>
            <a:lvl5pPr marL="2540000" indent="-711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02" name="幻灯片编号"/>
          <p:cNvSpPr txBox="1"/>
          <p:nvPr>
            <p:ph type="sldNum" sz="quarter" idx="2"/>
          </p:nvPr>
        </p:nvSpPr>
        <p:spPr>
          <a:xfrm>
            <a:off x="17221200" y="12712700"/>
            <a:ext cx="659029" cy="741678"/>
          </a:xfrm>
          <a:prstGeom prst="rect">
            <a:avLst/>
          </a:prstGeom>
        </p:spPr>
        <p:txBody>
          <a:bodyPr lIns="91438" tIns="91438" rIns="91438" bIns="91438"/>
          <a:lstStyle>
            <a:lvl1pPr algn="l" defTabSz="1828800">
              <a:defRPr sz="3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矩形"/>
          <p:cNvSpPr/>
          <p:nvPr/>
        </p:nvSpPr>
        <p:spPr>
          <a:xfrm>
            <a:off x="-6238" y="13361634"/>
            <a:ext cx="24384004" cy="36182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10" name="形状"/>
          <p:cNvSpPr/>
          <p:nvPr/>
        </p:nvSpPr>
        <p:spPr>
          <a:xfrm>
            <a:off x="-8930" y="-2627"/>
            <a:ext cx="2092326" cy="1410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4197" y="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11" name="形状"/>
          <p:cNvSpPr/>
          <p:nvPr/>
        </p:nvSpPr>
        <p:spPr>
          <a:xfrm>
            <a:off x="6803704" y="-2627"/>
            <a:ext cx="17667150" cy="1410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395"/>
                </a:lnTo>
                <a:lnTo>
                  <a:pt x="777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12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9fccb5b625cc2e65a914982311e99e09.jpeg" descr="9fccb5b625cc2e65a914982311e99e09.jpeg"/>
          <p:cNvPicPr>
            <a:picLocks noChangeAspect="1"/>
          </p:cNvPicPr>
          <p:nvPr/>
        </p:nvPicPr>
        <p:blipFill>
          <a:blip r:embed="rId2">
            <a:extLst/>
          </a:blip>
          <a:srcRect l="20775" t="0" r="20775" b="0"/>
          <a:stretch>
            <a:fillRect/>
          </a:stretch>
        </p:blipFill>
        <p:spPr>
          <a:xfrm>
            <a:off x="2492828" y="-56449"/>
            <a:ext cx="19398344" cy="13828684"/>
          </a:xfrm>
          <a:prstGeom prst="rect">
            <a:avLst/>
          </a:prstGeom>
          <a:ln w="12700">
            <a:miter lim="400000"/>
          </a:ln>
        </p:spPr>
      </p:pic>
      <p:sp>
        <p:nvSpPr>
          <p:cNvPr id="320" name="圆角矩形"/>
          <p:cNvSpPr/>
          <p:nvPr/>
        </p:nvSpPr>
        <p:spPr>
          <a:xfrm>
            <a:off x="2879314" y="382628"/>
            <a:ext cx="18625371" cy="12950744"/>
          </a:xfrm>
          <a:prstGeom prst="roundRect">
            <a:avLst>
              <a:gd name="adj" fmla="val 2386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99">
              <a:defRPr sz="2800"/>
            </a:pPr>
          </a:p>
        </p:txBody>
      </p:sp>
      <p:sp>
        <p:nvSpPr>
          <p:cNvPr id="321" name="《幸福校园》沙盘规则卡"/>
          <p:cNvSpPr txBox="1"/>
          <p:nvPr/>
        </p:nvSpPr>
        <p:spPr>
          <a:xfrm>
            <a:off x="10209643" y="475200"/>
            <a:ext cx="3964714" cy="5484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0206" tIns="20206" rIns="20206" bIns="20206" anchor="ctr">
            <a:spAutoFit/>
          </a:bodyPr>
          <a:lstStyle>
            <a:lvl1pPr defTabSz="825499">
              <a:defRPr sz="2800">
                <a:solidFill>
                  <a:srgbClr val="153782"/>
                </a:solidFill>
              </a:defRPr>
            </a:lvl1pPr>
          </a:lstStyle>
          <a:p>
            <a:pPr/>
            <a:r>
              <a:t>《幸福校园》沙盘规则卡</a:t>
            </a:r>
          </a:p>
        </p:txBody>
      </p:sp>
      <p:sp>
        <p:nvSpPr>
          <p:cNvPr id="322" name="线条"/>
          <p:cNvSpPr/>
          <p:nvPr/>
        </p:nvSpPr>
        <p:spPr>
          <a:xfrm>
            <a:off x="9036073" y="1063408"/>
            <a:ext cx="6311853" cy="1"/>
          </a:xfrm>
          <a:prstGeom prst="line">
            <a:avLst/>
          </a:prstGeom>
          <a:ln w="25400">
            <a:solidFill>
              <a:srgbClr val="163783"/>
            </a:solidFill>
          </a:ln>
        </p:spPr>
        <p:txBody>
          <a:bodyPr lIns="58781" tIns="58781" rIns="58781" bIns="58781"/>
          <a:lstStyle/>
          <a:p>
            <a:pPr defTabSz="825499">
              <a:defRPr sz="2800"/>
            </a:pPr>
          </a:p>
        </p:txBody>
      </p:sp>
      <p:sp>
        <p:nvSpPr>
          <p:cNvPr id="323" name="线条"/>
          <p:cNvSpPr/>
          <p:nvPr/>
        </p:nvSpPr>
        <p:spPr>
          <a:xfrm>
            <a:off x="9036073" y="1112076"/>
            <a:ext cx="6311854" cy="1"/>
          </a:xfrm>
          <a:prstGeom prst="line">
            <a:avLst/>
          </a:prstGeom>
          <a:ln w="25400">
            <a:solidFill>
              <a:srgbClr val="163783"/>
            </a:solidFill>
          </a:ln>
        </p:spPr>
        <p:txBody>
          <a:bodyPr lIns="58781" tIns="58781" rIns="58781" bIns="58781"/>
          <a:lstStyle/>
          <a:p>
            <a:pPr defTabSz="825499">
              <a:defRPr sz="2800"/>
            </a:pPr>
          </a:p>
        </p:txBody>
      </p:sp>
      <p:sp>
        <p:nvSpPr>
          <p:cNvPr id="324" name="职场模拟器原创沙盘"/>
          <p:cNvSpPr txBox="1"/>
          <p:nvPr/>
        </p:nvSpPr>
        <p:spPr>
          <a:xfrm>
            <a:off x="10617138" y="12541132"/>
            <a:ext cx="3868184" cy="769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30628" tIns="130628" rIns="130628" bIns="130628" anchor="ctr">
            <a:spAutoFit/>
          </a:bodyPr>
          <a:lstStyle>
            <a:lvl1pPr defTabSz="2122714">
              <a:defRPr b="1" sz="2800">
                <a:solidFill>
                  <a:srgbClr val="163783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 职场模拟器原创沙盘</a:t>
            </a:r>
          </a:p>
        </p:txBody>
      </p:sp>
      <p:pic>
        <p:nvPicPr>
          <p:cNvPr id="325" name="屏幕快照 2020-03-07 20.18.22.png" descr="屏幕快照 2020-03-07 20.18.22.png"/>
          <p:cNvPicPr>
            <a:picLocks noChangeAspect="1"/>
          </p:cNvPicPr>
          <p:nvPr/>
        </p:nvPicPr>
        <p:blipFill>
          <a:blip r:embed="rId3">
            <a:extLst/>
          </a:blip>
          <a:srcRect l="19412" t="5449" r="17777" b="28074"/>
          <a:stretch>
            <a:fillRect/>
          </a:stretch>
        </p:blipFill>
        <p:spPr>
          <a:xfrm>
            <a:off x="10376856" y="12652571"/>
            <a:ext cx="546148" cy="5463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8" h="20595" fill="norm" stroke="1" extrusionOk="0">
                <a:moveTo>
                  <a:pt x="9832" y="0"/>
                </a:moveTo>
                <a:cubicBezTo>
                  <a:pt x="7313" y="0"/>
                  <a:pt x="4804" y="1012"/>
                  <a:pt x="2882" y="3022"/>
                </a:cubicBezTo>
                <a:cubicBezTo>
                  <a:pt x="-961" y="7043"/>
                  <a:pt x="-961" y="13559"/>
                  <a:pt x="2882" y="17579"/>
                </a:cubicBezTo>
                <a:cubicBezTo>
                  <a:pt x="6725" y="21600"/>
                  <a:pt x="12953" y="21600"/>
                  <a:pt x="16796" y="17579"/>
                </a:cubicBezTo>
                <a:cubicBezTo>
                  <a:pt x="20639" y="13559"/>
                  <a:pt x="20639" y="7043"/>
                  <a:pt x="16796" y="3022"/>
                </a:cubicBezTo>
                <a:cubicBezTo>
                  <a:pt x="14874" y="1012"/>
                  <a:pt x="12350" y="0"/>
                  <a:pt x="9832" y="0"/>
                </a:cubicBezTo>
                <a:close/>
              </a:path>
            </a:pathLst>
          </a:custGeom>
          <a:ln w="12700">
            <a:solidFill>
              <a:srgbClr val="000000"/>
            </a:solidFill>
            <a:miter lim="400000"/>
          </a:ln>
        </p:spPr>
      </p:pic>
      <p:sp>
        <p:nvSpPr>
          <p:cNvPr id="326" name="幻灯片编号"/>
          <p:cNvSpPr txBox="1"/>
          <p:nvPr>
            <p:ph type="sldNum" sz="quarter" idx="2"/>
          </p:nvPr>
        </p:nvSpPr>
        <p:spPr>
          <a:xfrm>
            <a:off x="12007571" y="9333308"/>
            <a:ext cx="363807" cy="375209"/>
          </a:xfrm>
          <a:prstGeom prst="rect">
            <a:avLst/>
          </a:prstGeom>
        </p:spPr>
        <p:txBody>
          <a:bodyPr lIns="20206" tIns="20206" rIns="20206" bIns="20206"/>
          <a:lstStyle>
            <a:lvl1pPr defTabSz="825499">
              <a:defRPr sz="2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垂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图像"/>
          <p:cNvSpPr/>
          <p:nvPr>
            <p:ph type="pic" idx="21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标题文本"/>
          <p:cNvSpPr txBox="1"/>
          <p:nvPr>
            <p:ph type="title" hasCustomPrompt="1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标题文本</a:t>
            </a:r>
          </a:p>
        </p:txBody>
      </p:sp>
      <p:sp>
        <p:nvSpPr>
          <p:cNvPr id="40" name="正文级别 1…"/>
          <p:cNvSpPr txBox="1"/>
          <p:nvPr>
            <p:ph type="body" sz="quarter" idx="1" hasCustomPrompt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正文级别 1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1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 - 顶部对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标题文本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49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标题文本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57" name="正文级别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正文级别 1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8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、项目符号与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图像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标题文本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67" name="正文级别 1…"/>
          <p:cNvSpPr txBox="1"/>
          <p:nvPr>
            <p:ph type="body" sz="half" idx="1" hasCustomPrompt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正文级别 1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8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正文级别 1…"/>
          <p:cNvSpPr txBox="1"/>
          <p:nvPr>
            <p:ph type="body" idx="1" hasCustomPrompt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pPr/>
            <a:r>
              <a:t>正文级别 1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6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3 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图像"/>
          <p:cNvSpPr/>
          <p:nvPr>
            <p:ph type="pic" sz="quarter" idx="21"/>
          </p:nvPr>
        </p:nvSpPr>
        <p:spPr>
          <a:xfrm>
            <a:off x="15681340" y="7035800"/>
            <a:ext cx="8396679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图像"/>
          <p:cNvSpPr/>
          <p:nvPr>
            <p:ph type="pic" sz="quarter" idx="22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图像"/>
          <p:cNvSpPr/>
          <p:nvPr>
            <p:ph type="pic" idx="23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25.xml"/><Relationship Id="rId27" Type="http://schemas.openxmlformats.org/officeDocument/2006/relationships/slideLayout" Target="../slideLayouts/slideLayout26.xml"/><Relationship Id="rId28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8.xml"/><Relationship Id="rId30" Type="http://schemas.openxmlformats.org/officeDocument/2006/relationships/slideLayout" Target="../slideLayouts/slideLayout29.xml"/><Relationship Id="rId31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33.xml"/><Relationship Id="rId35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3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文本"/>
          <p:cNvSpPr txBox="1"/>
          <p:nvPr>
            <p:ph type="title" hasCustomPrompt="1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标题文本</a:t>
            </a:r>
          </a:p>
        </p:txBody>
      </p:sp>
      <p:sp>
        <p:nvSpPr>
          <p:cNvPr id="3" name="正文级别 1…"/>
          <p:cNvSpPr txBox="1"/>
          <p:nvPr>
            <p:ph type="body" idx="1" hasCustomPrompt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正文级别 1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幻灯片编号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3761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4396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5031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5666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1.jpeg"/><Relationship Id="rId3" Type="http://schemas.openxmlformats.org/officeDocument/2006/relationships/image" Target="../media/image7.png"/><Relationship Id="rId4" Type="http://schemas.openxmlformats.org/officeDocument/2006/relationships/image" Target="../media/image12.jpeg"/><Relationship Id="rId5" Type="http://schemas.openxmlformats.org/officeDocument/2006/relationships/image" Target="../media/image8.png"/><Relationship Id="rId6" Type="http://schemas.openxmlformats.org/officeDocument/2006/relationships/image" Target="../media/image13.jpeg"/><Relationship Id="rId7" Type="http://schemas.openxmlformats.org/officeDocument/2006/relationships/image" Target="../media/image9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0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5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14.jpeg"/><Relationship Id="rId3" Type="http://schemas.openxmlformats.org/officeDocument/2006/relationships/image" Target="../media/image11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5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6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4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9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0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预览图_千图网_编号17190551.png" descr="预览图_千图网_编号17190551.png"/>
          <p:cNvPicPr>
            <a:picLocks noChangeAspect="1"/>
          </p:cNvPicPr>
          <p:nvPr/>
        </p:nvPicPr>
        <p:blipFill>
          <a:blip r:embed="rId3">
            <a:extLst/>
          </a:blip>
          <a:srcRect l="0" t="0" r="74263" b="49986"/>
          <a:stretch>
            <a:fillRect/>
          </a:stretch>
        </p:blipFill>
        <p:spPr>
          <a:xfrm>
            <a:off x="1099700" y="-84932"/>
            <a:ext cx="1918452" cy="4987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336" name="预览图_千图网_编号17190551.png" descr="预览图_千图网_编号17190551.png"/>
          <p:cNvPicPr>
            <a:picLocks noChangeAspect="1"/>
          </p:cNvPicPr>
          <p:nvPr/>
        </p:nvPicPr>
        <p:blipFill>
          <a:blip r:embed="rId3">
            <a:extLst/>
          </a:blip>
          <a:srcRect l="24422" t="1364" r="49840" b="51073"/>
          <a:stretch>
            <a:fillRect/>
          </a:stretch>
        </p:blipFill>
        <p:spPr>
          <a:xfrm>
            <a:off x="3309403" y="37306"/>
            <a:ext cx="1918451" cy="4743340"/>
          </a:xfrm>
          <a:prstGeom prst="rect">
            <a:avLst/>
          </a:prstGeom>
          <a:ln w="12700">
            <a:miter lim="400000"/>
          </a:ln>
        </p:spPr>
      </p:pic>
      <p:pic>
        <p:nvPicPr>
          <p:cNvPr id="337" name="预览图_千图网_编号17190551.png" descr="预览图_千图网_编号17190551.png"/>
          <p:cNvPicPr>
            <a:picLocks noChangeAspect="1"/>
          </p:cNvPicPr>
          <p:nvPr/>
        </p:nvPicPr>
        <p:blipFill>
          <a:blip r:embed="rId3">
            <a:extLst/>
          </a:blip>
          <a:srcRect l="49075" t="0" r="25187" b="50905"/>
          <a:stretch>
            <a:fillRect/>
          </a:stretch>
        </p:blipFill>
        <p:spPr>
          <a:xfrm>
            <a:off x="5519105" y="-39094"/>
            <a:ext cx="1918451" cy="4896279"/>
          </a:xfrm>
          <a:prstGeom prst="rect">
            <a:avLst/>
          </a:prstGeom>
          <a:ln w="12700">
            <a:miter lim="400000"/>
          </a:ln>
        </p:spPr>
      </p:pic>
      <p:pic>
        <p:nvPicPr>
          <p:cNvPr id="338" name="预览图_千图网_编号17190551.png" descr="预览图_千图网_编号17190551.png"/>
          <p:cNvPicPr>
            <a:picLocks noChangeAspect="1"/>
          </p:cNvPicPr>
          <p:nvPr/>
        </p:nvPicPr>
        <p:blipFill>
          <a:blip r:embed="rId3">
            <a:extLst/>
          </a:blip>
          <a:srcRect l="73728" t="0" r="534" b="51690"/>
          <a:stretch>
            <a:fillRect/>
          </a:stretch>
        </p:blipFill>
        <p:spPr>
          <a:xfrm>
            <a:off x="7906023" y="-2"/>
            <a:ext cx="1918451" cy="4817983"/>
          </a:xfrm>
          <a:prstGeom prst="rect">
            <a:avLst/>
          </a:prstGeom>
          <a:ln w="12700">
            <a:miter lim="400000"/>
          </a:ln>
        </p:spPr>
      </p:pic>
      <p:pic>
        <p:nvPicPr>
          <p:cNvPr id="339" name="预览图_千图网_编号17190551.png" descr="预览图_千图网_编号17190551.png"/>
          <p:cNvPicPr>
            <a:picLocks noChangeAspect="1"/>
          </p:cNvPicPr>
          <p:nvPr/>
        </p:nvPicPr>
        <p:blipFill>
          <a:blip r:embed="rId3">
            <a:extLst/>
          </a:blip>
          <a:srcRect l="1141" t="48624" r="73122" b="1361"/>
          <a:stretch>
            <a:fillRect/>
          </a:stretch>
        </p:blipFill>
        <p:spPr>
          <a:xfrm>
            <a:off x="1099702" y="7492351"/>
            <a:ext cx="1918450" cy="4987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340" name="预览图_千图网_编号17190551.png" descr="预览图_千图网_编号17190551.png"/>
          <p:cNvPicPr>
            <a:picLocks noChangeAspect="1"/>
          </p:cNvPicPr>
          <p:nvPr/>
        </p:nvPicPr>
        <p:blipFill>
          <a:blip r:embed="rId3">
            <a:extLst/>
          </a:blip>
          <a:srcRect l="24652" t="48014" r="49611" b="4422"/>
          <a:stretch>
            <a:fillRect/>
          </a:stretch>
        </p:blipFill>
        <p:spPr>
          <a:xfrm>
            <a:off x="3309403" y="7492351"/>
            <a:ext cx="1918451" cy="474334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1" name="预览图_千图网_编号17190551.png" descr="预览图_千图网_编号17190551.png"/>
          <p:cNvPicPr>
            <a:picLocks noChangeAspect="1"/>
          </p:cNvPicPr>
          <p:nvPr/>
        </p:nvPicPr>
        <p:blipFill>
          <a:blip r:embed="rId3">
            <a:extLst/>
          </a:blip>
          <a:srcRect l="49075" t="46478" r="25187" b="4425"/>
          <a:stretch>
            <a:fillRect/>
          </a:stretch>
        </p:blipFill>
        <p:spPr>
          <a:xfrm>
            <a:off x="5519106" y="7288952"/>
            <a:ext cx="1918451" cy="48962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42" name="预览图_千图网_编号17190551.png" descr="预览图_千图网_编号17190551.png"/>
          <p:cNvPicPr>
            <a:picLocks noChangeAspect="1"/>
          </p:cNvPicPr>
          <p:nvPr/>
        </p:nvPicPr>
        <p:blipFill>
          <a:blip r:embed="rId3">
            <a:extLst/>
          </a:blip>
          <a:srcRect l="73043" t="46479" r="1219" b="5210"/>
          <a:stretch>
            <a:fillRect/>
          </a:stretch>
        </p:blipFill>
        <p:spPr>
          <a:xfrm>
            <a:off x="7728808" y="7289944"/>
            <a:ext cx="1918451" cy="4817983"/>
          </a:xfrm>
          <a:prstGeom prst="rect">
            <a:avLst/>
          </a:prstGeom>
          <a:ln w="12700">
            <a:miter lim="400000"/>
          </a:ln>
        </p:spPr>
      </p:pic>
      <p:pic>
        <p:nvPicPr>
          <p:cNvPr id="343" name="预览图_千图网_编号17190551.png" descr="预览图_千图网_编号17190551.png"/>
          <p:cNvPicPr>
            <a:picLocks noChangeAspect="1"/>
          </p:cNvPicPr>
          <p:nvPr/>
        </p:nvPicPr>
        <p:blipFill>
          <a:blip r:embed="rId3">
            <a:extLst/>
          </a:blip>
          <a:srcRect l="0" t="0" r="74263" b="49986"/>
          <a:stretch>
            <a:fillRect/>
          </a:stretch>
        </p:blipFill>
        <p:spPr>
          <a:xfrm>
            <a:off x="9938511" y="7090713"/>
            <a:ext cx="1918451" cy="4987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344" name="预览图_千图网_编号17190551.png" descr="预览图_千图网_编号17190551.png"/>
          <p:cNvPicPr>
            <a:picLocks noChangeAspect="1"/>
          </p:cNvPicPr>
          <p:nvPr/>
        </p:nvPicPr>
        <p:blipFill>
          <a:blip r:embed="rId3">
            <a:extLst/>
          </a:blip>
          <a:srcRect l="24422" t="1364" r="49840" b="51073"/>
          <a:stretch>
            <a:fillRect/>
          </a:stretch>
        </p:blipFill>
        <p:spPr>
          <a:xfrm>
            <a:off x="12148214" y="7225651"/>
            <a:ext cx="1918451" cy="474334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5" name="预览图_千图网_编号17190551.png" descr="预览图_千图网_编号17190551.png"/>
          <p:cNvPicPr>
            <a:picLocks noChangeAspect="1"/>
          </p:cNvPicPr>
          <p:nvPr/>
        </p:nvPicPr>
        <p:blipFill>
          <a:blip r:embed="rId3">
            <a:extLst/>
          </a:blip>
          <a:srcRect l="49075" t="0" r="25187" b="50905"/>
          <a:stretch>
            <a:fillRect/>
          </a:stretch>
        </p:blipFill>
        <p:spPr>
          <a:xfrm>
            <a:off x="14187526" y="7085951"/>
            <a:ext cx="1918451" cy="4896279"/>
          </a:xfrm>
          <a:prstGeom prst="rect">
            <a:avLst/>
          </a:prstGeom>
          <a:ln w="12700">
            <a:miter lim="400000"/>
          </a:ln>
        </p:spPr>
      </p:pic>
      <p:pic>
        <p:nvPicPr>
          <p:cNvPr id="346" name="预览图_千图网_编号17190551.png" descr="预览图_千图网_编号17190551.png"/>
          <p:cNvPicPr>
            <a:picLocks noChangeAspect="1"/>
          </p:cNvPicPr>
          <p:nvPr/>
        </p:nvPicPr>
        <p:blipFill>
          <a:blip r:embed="rId3">
            <a:extLst/>
          </a:blip>
          <a:srcRect l="73728" t="0" r="534" b="51690"/>
          <a:stretch>
            <a:fillRect/>
          </a:stretch>
        </p:blipFill>
        <p:spPr>
          <a:xfrm>
            <a:off x="16574444" y="7098651"/>
            <a:ext cx="1918451" cy="4817982"/>
          </a:xfrm>
          <a:prstGeom prst="rect">
            <a:avLst/>
          </a:prstGeom>
          <a:ln w="12700">
            <a:miter lim="400000"/>
          </a:ln>
        </p:spPr>
      </p:pic>
      <p:pic>
        <p:nvPicPr>
          <p:cNvPr id="347" name="预览图_千图网_编号17190551.png" descr="预览图_千图网_编号17190551.png"/>
          <p:cNvPicPr>
            <a:picLocks noChangeAspect="1"/>
          </p:cNvPicPr>
          <p:nvPr/>
        </p:nvPicPr>
        <p:blipFill>
          <a:blip r:embed="rId3">
            <a:extLst/>
          </a:blip>
          <a:srcRect l="1141" t="48624" r="73122" b="1361"/>
          <a:stretch>
            <a:fillRect/>
          </a:stretch>
        </p:blipFill>
        <p:spPr>
          <a:xfrm>
            <a:off x="18777320" y="7530451"/>
            <a:ext cx="1918451" cy="49879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预览图_千图网_编号17190551.png" descr="预览图_千图网_编号17190551.png"/>
          <p:cNvPicPr>
            <a:picLocks noChangeAspect="1"/>
          </p:cNvPicPr>
          <p:nvPr/>
        </p:nvPicPr>
        <p:blipFill>
          <a:blip r:embed="rId3">
            <a:extLst/>
          </a:blip>
          <a:srcRect l="24652" t="48014" r="49611" b="4422"/>
          <a:stretch>
            <a:fillRect/>
          </a:stretch>
        </p:blipFill>
        <p:spPr>
          <a:xfrm>
            <a:off x="20987021" y="7466951"/>
            <a:ext cx="1918452" cy="474334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9" name="预览图_千图网_编号17190551.png" descr="预览图_千图网_编号17190551.png"/>
          <p:cNvPicPr>
            <a:picLocks noChangeAspect="1"/>
          </p:cNvPicPr>
          <p:nvPr/>
        </p:nvPicPr>
        <p:blipFill>
          <a:blip r:embed="rId3">
            <a:extLst/>
          </a:blip>
          <a:srcRect l="1141" t="48624" r="73122" b="1361"/>
          <a:stretch>
            <a:fillRect/>
          </a:stretch>
        </p:blipFill>
        <p:spPr>
          <a:xfrm>
            <a:off x="9938511" y="341592"/>
            <a:ext cx="1918451" cy="49879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50" name="预览图_千图网_编号17190551.png" descr="预览图_千图网_编号17190551.png"/>
          <p:cNvPicPr>
            <a:picLocks noChangeAspect="1"/>
          </p:cNvPicPr>
          <p:nvPr/>
        </p:nvPicPr>
        <p:blipFill>
          <a:blip r:embed="rId3">
            <a:extLst/>
          </a:blip>
          <a:srcRect l="24652" t="48014" r="49611" b="4423"/>
          <a:stretch>
            <a:fillRect/>
          </a:stretch>
        </p:blipFill>
        <p:spPr>
          <a:xfrm>
            <a:off x="12148213" y="341593"/>
            <a:ext cx="1918451" cy="4743340"/>
          </a:xfrm>
          <a:prstGeom prst="rect">
            <a:avLst/>
          </a:prstGeom>
          <a:ln w="12700">
            <a:miter lim="400000"/>
          </a:ln>
        </p:spPr>
      </p:pic>
      <p:pic>
        <p:nvPicPr>
          <p:cNvPr id="351" name="预览图_千图网_编号17190551.png" descr="预览图_千图网_编号17190551.png"/>
          <p:cNvPicPr>
            <a:picLocks noChangeAspect="1"/>
          </p:cNvPicPr>
          <p:nvPr/>
        </p:nvPicPr>
        <p:blipFill>
          <a:blip r:embed="rId3">
            <a:extLst/>
          </a:blip>
          <a:srcRect l="49075" t="46478" r="25187" b="4425"/>
          <a:stretch>
            <a:fillRect/>
          </a:stretch>
        </p:blipFill>
        <p:spPr>
          <a:xfrm>
            <a:off x="14357915" y="341592"/>
            <a:ext cx="1918451" cy="48962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52" name="预览图_千图网_编号17190551.png" descr="预览图_千图网_编号17190551.png"/>
          <p:cNvPicPr>
            <a:picLocks noChangeAspect="1"/>
          </p:cNvPicPr>
          <p:nvPr/>
        </p:nvPicPr>
        <p:blipFill>
          <a:blip r:embed="rId3">
            <a:extLst/>
          </a:blip>
          <a:srcRect l="73043" t="46479" r="1219" b="5210"/>
          <a:stretch>
            <a:fillRect/>
          </a:stretch>
        </p:blipFill>
        <p:spPr>
          <a:xfrm>
            <a:off x="16567618" y="341593"/>
            <a:ext cx="1918451" cy="4817982"/>
          </a:xfrm>
          <a:prstGeom prst="rect">
            <a:avLst/>
          </a:prstGeom>
          <a:ln w="12700">
            <a:miter lim="400000"/>
          </a:ln>
        </p:spPr>
      </p:pic>
      <p:pic>
        <p:nvPicPr>
          <p:cNvPr id="353" name="预览图_千图网_编号17190551.png" descr="预览图_千图网_编号17190551.png"/>
          <p:cNvPicPr>
            <a:picLocks noChangeAspect="1"/>
          </p:cNvPicPr>
          <p:nvPr/>
        </p:nvPicPr>
        <p:blipFill>
          <a:blip r:embed="rId3">
            <a:extLst/>
          </a:blip>
          <a:srcRect l="0" t="0" r="74263" b="49986"/>
          <a:stretch>
            <a:fillRect/>
          </a:stretch>
        </p:blipFill>
        <p:spPr>
          <a:xfrm>
            <a:off x="18777320" y="256662"/>
            <a:ext cx="1918451" cy="4987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354" name="预览图_千图网_编号17190551.png" descr="预览图_千图网_编号17190551.png"/>
          <p:cNvPicPr>
            <a:picLocks noChangeAspect="1"/>
          </p:cNvPicPr>
          <p:nvPr/>
        </p:nvPicPr>
        <p:blipFill>
          <a:blip r:embed="rId3">
            <a:extLst/>
          </a:blip>
          <a:srcRect l="24422" t="1364" r="49840" b="51073"/>
          <a:stretch>
            <a:fillRect/>
          </a:stretch>
        </p:blipFill>
        <p:spPr>
          <a:xfrm>
            <a:off x="20987022" y="256661"/>
            <a:ext cx="1918451" cy="4743341"/>
          </a:xfrm>
          <a:prstGeom prst="rect">
            <a:avLst/>
          </a:prstGeom>
          <a:ln w="12700">
            <a:miter lim="400000"/>
          </a:ln>
        </p:spPr>
      </p:pic>
      <p:sp>
        <p:nvSpPr>
          <p:cNvPr id="355" name="矩形"/>
          <p:cNvSpPr/>
          <p:nvPr/>
        </p:nvSpPr>
        <p:spPr>
          <a:xfrm>
            <a:off x="-107077" y="-70050"/>
            <a:ext cx="24561902" cy="13856100"/>
          </a:xfrm>
          <a:prstGeom prst="rect">
            <a:avLst/>
          </a:prstGeom>
          <a:solidFill>
            <a:schemeClr val="accent6">
              <a:alpha val="50619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356" name="矩形"/>
          <p:cNvSpPr/>
          <p:nvPr/>
        </p:nvSpPr>
        <p:spPr>
          <a:xfrm>
            <a:off x="-18128" y="4923957"/>
            <a:ext cx="24384003" cy="2729480"/>
          </a:xfrm>
          <a:prstGeom prst="roundRect">
            <a:avLst>
              <a:gd name="adj" fmla="val 0"/>
            </a:avLst>
          </a:prstGeom>
          <a:solidFill>
            <a:srgbClr val="FFFFFF">
              <a:alpha val="747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7800">
                <a:solidFill>
                  <a:srgbClr val="FFFFFF"/>
                </a:solidFill>
              </a:defRPr>
            </a:pPr>
          </a:p>
        </p:txBody>
      </p:sp>
      <p:sp>
        <p:nvSpPr>
          <p:cNvPr id="357" name="让幸福成为一种习惯…"/>
          <p:cNvSpPr txBox="1"/>
          <p:nvPr/>
        </p:nvSpPr>
        <p:spPr>
          <a:xfrm>
            <a:off x="9087911" y="5202847"/>
            <a:ext cx="8039101" cy="2171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7800">
                <a:solidFill>
                  <a:schemeClr val="accent6">
                    <a:satOff val="-34371"/>
                    <a:lumOff val="-13098"/>
                  </a:schemeClr>
                </a:solidFill>
              </a:defRPr>
            </a:pPr>
            <a:r>
              <a:t>青年教师蜕变之旅</a:t>
            </a:r>
            <a:endParaRPr>
              <a:solidFill>
                <a:schemeClr val="accent6"/>
              </a:solidFill>
            </a:endParaRPr>
          </a:p>
          <a:p>
            <a:pPr>
              <a:defRPr sz="3800">
                <a:solidFill>
                  <a:schemeClr val="accent6">
                    <a:satOff val="-34371"/>
                    <a:lumOff val="-13098"/>
                  </a:schemeClr>
                </a:solidFill>
              </a:defRPr>
            </a:pPr>
            <a:r>
              <a:t>《幸福校园系列沙盘》</a:t>
            </a:r>
          </a:p>
        </p:txBody>
      </p:sp>
      <p:grpSp>
        <p:nvGrpSpPr>
          <p:cNvPr id="364" name="成组"/>
          <p:cNvGrpSpPr/>
          <p:nvPr/>
        </p:nvGrpSpPr>
        <p:grpSpPr>
          <a:xfrm>
            <a:off x="6791431" y="5436940"/>
            <a:ext cx="1851304" cy="1703515"/>
            <a:chOff x="0" y="0"/>
            <a:chExt cx="1851303" cy="1703513"/>
          </a:xfrm>
        </p:grpSpPr>
        <p:sp>
          <p:nvSpPr>
            <p:cNvPr id="358" name="圆形"/>
            <p:cNvSpPr/>
            <p:nvPr/>
          </p:nvSpPr>
          <p:spPr>
            <a:xfrm>
              <a:off x="25472" y="0"/>
              <a:ext cx="472323" cy="472322"/>
            </a:xfrm>
            <a:prstGeom prst="ellipse">
              <a:avLst/>
            </a:prstGeom>
            <a:solidFill>
              <a:srgbClr val="D41876"/>
            </a:solidFill>
            <a:ln w="3175" cap="flat">
              <a:noFill/>
              <a:miter lim="400000"/>
            </a:ln>
            <a:effectLst/>
          </p:spPr>
          <p:txBody>
            <a:bodyPr wrap="square" lIns="10583" tIns="10583" rIns="10583" bIns="10583" numCol="1" anchor="ctr">
              <a:noAutofit/>
            </a:bodyPr>
            <a:lstStyle/>
            <a:p>
              <a:pPr defTabSz="458611">
                <a:defRPr sz="16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59" name="形状"/>
            <p:cNvSpPr/>
            <p:nvPr/>
          </p:nvSpPr>
          <p:spPr>
            <a:xfrm>
              <a:off x="0" y="779676"/>
              <a:ext cx="1847188" cy="9238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9" h="19679" fill="norm" stroke="1" extrusionOk="0">
                  <a:moveTo>
                    <a:pt x="0" y="0"/>
                  </a:moveTo>
                  <a:cubicBezTo>
                    <a:pt x="-1" y="5037"/>
                    <a:pt x="1053" y="10074"/>
                    <a:pt x="3163" y="13917"/>
                  </a:cubicBezTo>
                  <a:cubicBezTo>
                    <a:pt x="7380" y="21600"/>
                    <a:pt x="14218" y="21600"/>
                    <a:pt x="18435" y="13917"/>
                  </a:cubicBezTo>
                  <a:cubicBezTo>
                    <a:pt x="20545" y="10074"/>
                    <a:pt x="21599" y="5037"/>
                    <a:pt x="21598" y="0"/>
                  </a:cubicBezTo>
                  <a:lnTo>
                    <a:pt x="18537" y="0"/>
                  </a:lnTo>
                  <a:cubicBezTo>
                    <a:pt x="18538" y="3610"/>
                    <a:pt x="17783" y="7220"/>
                    <a:pt x="16271" y="9974"/>
                  </a:cubicBezTo>
                  <a:cubicBezTo>
                    <a:pt x="13249" y="15480"/>
                    <a:pt x="8349" y="15480"/>
                    <a:pt x="5327" y="9974"/>
                  </a:cubicBezTo>
                  <a:cubicBezTo>
                    <a:pt x="3815" y="7220"/>
                    <a:pt x="3060" y="3610"/>
                    <a:pt x="306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41876"/>
            </a:solidFill>
            <a:ln w="3175" cap="flat">
              <a:noFill/>
              <a:miter lim="400000"/>
            </a:ln>
            <a:effectLst/>
          </p:spPr>
          <p:txBody>
            <a:bodyPr wrap="square" lIns="10583" tIns="10583" rIns="10583" bIns="10583" numCol="1" anchor="ctr">
              <a:noAutofit/>
            </a:bodyPr>
            <a:lstStyle/>
            <a:p>
              <a:pPr defTabSz="458611">
                <a:defRPr sz="16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60" name="圆角矩形"/>
            <p:cNvSpPr/>
            <p:nvPr/>
          </p:nvSpPr>
          <p:spPr>
            <a:xfrm rot="18900000">
              <a:off x="1541259" y="-7144"/>
              <a:ext cx="161644" cy="486609"/>
            </a:xfrm>
            <a:prstGeom prst="roundRect">
              <a:avLst>
                <a:gd name="adj" fmla="val 43830"/>
              </a:avLst>
            </a:prstGeom>
            <a:solidFill>
              <a:srgbClr val="D41876"/>
            </a:solidFill>
            <a:ln w="3175" cap="flat">
              <a:noFill/>
              <a:miter lim="400000"/>
            </a:ln>
            <a:effectLst/>
          </p:spPr>
          <p:txBody>
            <a:bodyPr wrap="square" lIns="10583" tIns="10583" rIns="10583" bIns="10583" numCol="1" anchor="ctr">
              <a:noAutofit/>
            </a:bodyPr>
            <a:lstStyle/>
            <a:p>
              <a:pPr defTabSz="458611">
                <a:defRPr sz="16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61" name="圆角矩形"/>
            <p:cNvSpPr/>
            <p:nvPr/>
          </p:nvSpPr>
          <p:spPr>
            <a:xfrm rot="13500000">
              <a:off x="1541216" y="-7144"/>
              <a:ext cx="161730" cy="486609"/>
            </a:xfrm>
            <a:prstGeom prst="roundRect">
              <a:avLst>
                <a:gd name="adj" fmla="val 43807"/>
              </a:avLst>
            </a:prstGeom>
            <a:solidFill>
              <a:srgbClr val="D41876"/>
            </a:solidFill>
            <a:ln w="3175" cap="flat">
              <a:noFill/>
              <a:miter lim="400000"/>
            </a:ln>
            <a:effectLst/>
          </p:spPr>
          <p:txBody>
            <a:bodyPr wrap="square" lIns="10583" tIns="10583" rIns="10583" bIns="10583" numCol="1" anchor="ctr">
              <a:noAutofit/>
            </a:bodyPr>
            <a:lstStyle/>
            <a:p>
              <a:pPr defTabSz="458611">
                <a:defRPr sz="16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62" name="圆形"/>
            <p:cNvSpPr/>
            <p:nvPr/>
          </p:nvSpPr>
          <p:spPr>
            <a:xfrm>
              <a:off x="235" y="644770"/>
              <a:ext cx="261817" cy="261817"/>
            </a:xfrm>
            <a:prstGeom prst="ellipse">
              <a:avLst/>
            </a:prstGeom>
            <a:solidFill>
              <a:srgbClr val="D41876"/>
            </a:solidFill>
            <a:ln w="3175" cap="flat">
              <a:noFill/>
              <a:miter lim="400000"/>
            </a:ln>
            <a:effectLst/>
          </p:spPr>
          <p:txBody>
            <a:bodyPr wrap="square" lIns="10583" tIns="10583" rIns="10583" bIns="10583" numCol="1" anchor="ctr">
              <a:noAutofit/>
            </a:bodyPr>
            <a:lstStyle/>
            <a:p>
              <a:pPr defTabSz="458611">
                <a:defRPr sz="16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63" name="圆形"/>
            <p:cNvSpPr/>
            <p:nvPr/>
          </p:nvSpPr>
          <p:spPr>
            <a:xfrm>
              <a:off x="1587234" y="644770"/>
              <a:ext cx="261817" cy="261817"/>
            </a:xfrm>
            <a:prstGeom prst="ellipse">
              <a:avLst/>
            </a:prstGeom>
            <a:solidFill>
              <a:srgbClr val="D41876"/>
            </a:solidFill>
            <a:ln w="3175" cap="flat">
              <a:noFill/>
              <a:miter lim="400000"/>
            </a:ln>
            <a:effectLst/>
          </p:spPr>
          <p:txBody>
            <a:bodyPr wrap="square" lIns="10583" tIns="10583" rIns="10583" bIns="10583" numCol="1" anchor="ctr">
              <a:noAutofit/>
            </a:bodyPr>
            <a:lstStyle/>
            <a:p>
              <a:pPr defTabSz="458611">
                <a:defRPr sz="1600">
                  <a:solidFill>
                    <a:srgbClr val="FFFFFF"/>
                  </a:solidFill>
                </a:defRPr>
              </a:pP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沙盘模拟的应用领域"/>
          <p:cNvSpPr txBox="1"/>
          <p:nvPr/>
        </p:nvSpPr>
        <p:spPr>
          <a:xfrm>
            <a:off x="7848599" y="2153076"/>
            <a:ext cx="86868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7500">
                <a:solidFill>
                  <a:srgbClr val="004D8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沙盘模拟的应用领域</a:t>
            </a:r>
          </a:p>
        </p:txBody>
      </p:sp>
      <p:grpSp>
        <p:nvGrpSpPr>
          <p:cNvPr id="442" name="u=2189903444,242686822&amp;fm=26&amp;gp=0.jpg"/>
          <p:cNvGrpSpPr/>
          <p:nvPr/>
        </p:nvGrpSpPr>
        <p:grpSpPr>
          <a:xfrm>
            <a:off x="1083963" y="4356100"/>
            <a:ext cx="6350001" cy="5156200"/>
            <a:chOff x="0" y="0"/>
            <a:chExt cx="6350000" cy="5156200"/>
          </a:xfrm>
        </p:grpSpPr>
        <p:pic>
          <p:nvPicPr>
            <p:cNvPr id="441" name="u=2189903444,242686822&amp;fm=26&amp;gp=0.jpg" descr="u=2189903444,242686822&amp;fm=26&amp;gp=0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6096000" cy="48260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40" name="u=2189903444,242686822&amp;fm=26&amp;gp=0.jpg" descr="u=2189903444,242686822&amp;fm=26&amp;gp=0.jp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350000" cy="5156200"/>
            </a:xfrm>
            <a:prstGeom prst="rect">
              <a:avLst/>
            </a:prstGeom>
            <a:effectLst/>
          </p:spPr>
        </p:pic>
      </p:grpSp>
      <p:sp>
        <p:nvSpPr>
          <p:cNvPr id="443" name="测评"/>
          <p:cNvSpPr txBox="1"/>
          <p:nvPr/>
        </p:nvSpPr>
        <p:spPr>
          <a:xfrm>
            <a:off x="3820812" y="10228418"/>
            <a:ext cx="876301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004D8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测评</a:t>
            </a:r>
          </a:p>
        </p:txBody>
      </p:sp>
      <p:grpSp>
        <p:nvGrpSpPr>
          <p:cNvPr id="446" name="WechatIMG53.jpeg"/>
          <p:cNvGrpSpPr/>
          <p:nvPr/>
        </p:nvGrpSpPr>
        <p:grpSpPr>
          <a:xfrm>
            <a:off x="8627533" y="4191000"/>
            <a:ext cx="7128934" cy="5486400"/>
            <a:chOff x="0" y="0"/>
            <a:chExt cx="7128933" cy="5486400"/>
          </a:xfrm>
        </p:grpSpPr>
        <p:pic>
          <p:nvPicPr>
            <p:cNvPr id="445" name="WechatIMG53.jpeg" descr="WechatIMG53.jpe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27000" y="88900"/>
              <a:ext cx="6874934" cy="51562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44" name="WechatIMG53.jpeg" descr="WechatIMG53.jpeg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7128934" cy="5486400"/>
            </a:xfrm>
            <a:prstGeom prst="rect">
              <a:avLst/>
            </a:prstGeom>
            <a:effectLst/>
          </p:spPr>
        </p:pic>
      </p:grpSp>
      <p:sp>
        <p:nvSpPr>
          <p:cNvPr id="447" name="培训"/>
          <p:cNvSpPr txBox="1"/>
          <p:nvPr/>
        </p:nvSpPr>
        <p:spPr>
          <a:xfrm>
            <a:off x="11753850" y="10032104"/>
            <a:ext cx="876301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004D8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培训</a:t>
            </a:r>
          </a:p>
        </p:txBody>
      </p:sp>
      <p:grpSp>
        <p:nvGrpSpPr>
          <p:cNvPr id="450" name="u=3338689473,1095394260&amp;fm=26&amp;gp=0.jpg"/>
          <p:cNvGrpSpPr/>
          <p:nvPr/>
        </p:nvGrpSpPr>
        <p:grpSpPr>
          <a:xfrm>
            <a:off x="16950037" y="4190999"/>
            <a:ext cx="6955585" cy="5486401"/>
            <a:chOff x="0" y="0"/>
            <a:chExt cx="6955583" cy="5486400"/>
          </a:xfrm>
        </p:grpSpPr>
        <p:pic>
          <p:nvPicPr>
            <p:cNvPr id="449" name="u=3338689473,1095394260&amp;fm=26&amp;gp=0.jpg" descr="u=3338689473,1095394260&amp;fm=26&amp;gp=0.jp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13864" t="0" r="17889" b="0"/>
            <a:stretch>
              <a:fillRect/>
            </a:stretch>
          </p:blipFill>
          <p:spPr>
            <a:xfrm>
              <a:off x="127000" y="88899"/>
              <a:ext cx="6701584" cy="51562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48" name="u=3338689473,1095394260&amp;fm=26&amp;gp=0.jpg" descr="u=3338689473,1095394260&amp;fm=26&amp;gp=0.jpg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-1"/>
              <a:ext cx="6955584" cy="5486401"/>
            </a:xfrm>
            <a:prstGeom prst="rect">
              <a:avLst/>
            </a:prstGeom>
            <a:effectLst/>
          </p:spPr>
        </p:pic>
      </p:grpSp>
      <p:sp>
        <p:nvSpPr>
          <p:cNvPr id="451" name="辅助决策"/>
          <p:cNvSpPr txBox="1"/>
          <p:nvPr/>
        </p:nvSpPr>
        <p:spPr>
          <a:xfrm>
            <a:off x="19608679" y="10032104"/>
            <a:ext cx="1638301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004D8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辅助决策</a:t>
            </a:r>
          </a:p>
        </p:txBody>
      </p:sp>
      <p:sp>
        <p:nvSpPr>
          <p:cNvPr id="452" name="课程目录"/>
          <p:cNvSpPr txBox="1"/>
          <p:nvPr/>
        </p:nvSpPr>
        <p:spPr>
          <a:xfrm>
            <a:off x="2747496" y="-10420"/>
            <a:ext cx="3771901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7200">
                <a:solidFill>
                  <a:srgbClr val="4E405C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沙盘模拟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" name="截屏2023-10-16 15.00.02.png" descr="截屏2023-10-16 15.00.0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95062" y="1444503"/>
            <a:ext cx="17393876" cy="11618500"/>
          </a:xfrm>
          <a:prstGeom prst="rect">
            <a:avLst/>
          </a:prstGeom>
          <a:ln w="12700">
            <a:miter lim="400000"/>
          </a:ln>
        </p:spPr>
      </p:pic>
      <p:sp>
        <p:nvSpPr>
          <p:cNvPr id="455" name="课程目录"/>
          <p:cNvSpPr txBox="1"/>
          <p:nvPr/>
        </p:nvSpPr>
        <p:spPr>
          <a:xfrm>
            <a:off x="3661896" y="-10420"/>
            <a:ext cx="1943101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7200">
                <a:solidFill>
                  <a:srgbClr val="4E405C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盘面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角色概述"/>
          <p:cNvSpPr txBox="1"/>
          <p:nvPr/>
        </p:nvSpPr>
        <p:spPr>
          <a:xfrm>
            <a:off x="9681883" y="1616477"/>
            <a:ext cx="1475514" cy="548413"/>
          </a:xfrm>
          <a:prstGeom prst="rect">
            <a:avLst/>
          </a:prstGeom>
          <a:solidFill>
            <a:srgbClr val="102A6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0206" tIns="20206" rIns="20206" bIns="20206" anchor="ctr">
            <a:spAutoFit/>
          </a:bodyPr>
          <a:lstStyle>
            <a:lvl1pPr defTabSz="825499">
              <a:defRPr sz="2800">
                <a:solidFill>
                  <a:srgbClr val="FFFFFF"/>
                </a:solidFill>
              </a:defRPr>
            </a:lvl1pPr>
          </a:lstStyle>
          <a:p>
            <a:pPr/>
            <a:r>
              <a:t>角色概述</a:t>
            </a:r>
          </a:p>
        </p:txBody>
      </p:sp>
      <p:sp>
        <p:nvSpPr>
          <p:cNvPr id="458" name="发展：拥有相应级别的发展模块，可抵御减益（debuff）随机事件。"/>
          <p:cNvSpPr txBox="1"/>
          <p:nvPr/>
        </p:nvSpPr>
        <p:spPr>
          <a:xfrm>
            <a:off x="9664648" y="2390145"/>
            <a:ext cx="10989048" cy="548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0206" tIns="20206" rIns="20206" bIns="20206" anchor="ctr">
            <a:spAutoFit/>
          </a:bodyPr>
          <a:lstStyle/>
          <a:p>
            <a:pPr lvl="1" marL="280736" indent="-280736" algn="l" defTabSz="825499">
              <a:buSzPct val="100000"/>
              <a:buChar char="•"/>
              <a:defRPr sz="2800">
                <a:solidFill>
                  <a:srgbClr val="102A63"/>
                </a:solidFill>
              </a:defRPr>
            </a:pPr>
            <a:r>
              <a:t>发展：拥有相应级别的发展模块，可抵御减益（debuff）随机事件。</a:t>
            </a:r>
          </a:p>
        </p:txBody>
      </p:sp>
      <p:sp>
        <p:nvSpPr>
          <p:cNvPr id="459" name="主要动作"/>
          <p:cNvSpPr txBox="1"/>
          <p:nvPr/>
        </p:nvSpPr>
        <p:spPr>
          <a:xfrm>
            <a:off x="9681883" y="3163814"/>
            <a:ext cx="1475514" cy="548413"/>
          </a:xfrm>
          <a:prstGeom prst="rect">
            <a:avLst/>
          </a:prstGeom>
          <a:solidFill>
            <a:srgbClr val="102A6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0206" tIns="20206" rIns="20206" bIns="20206" anchor="ctr">
            <a:spAutoFit/>
          </a:bodyPr>
          <a:lstStyle>
            <a:lvl1pPr defTabSz="825499">
              <a:defRPr sz="2800">
                <a:solidFill>
                  <a:srgbClr val="FFFFFF"/>
                </a:solidFill>
              </a:defRPr>
            </a:lvl1pPr>
          </a:lstStyle>
          <a:p>
            <a:pPr/>
            <a:r>
              <a:t>主要动作</a:t>
            </a:r>
          </a:p>
        </p:txBody>
      </p:sp>
      <p:sp>
        <p:nvSpPr>
          <p:cNvPr id="460" name="解读：认真解读发展阶段卡，满足要求时，可领取该级别卡片。…"/>
          <p:cNvSpPr txBox="1"/>
          <p:nvPr/>
        </p:nvSpPr>
        <p:spPr>
          <a:xfrm>
            <a:off x="9664648" y="3719796"/>
            <a:ext cx="11418112" cy="1564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206" tIns="20206" rIns="20206" bIns="20206">
            <a:spAutoFit/>
          </a:bodyPr>
          <a:lstStyle/>
          <a:p>
            <a:pPr lvl="1" marL="280736" indent="-280736" algn="l" defTabSz="825499">
              <a:buSzPct val="100000"/>
              <a:buChar char="•"/>
              <a:defRPr sz="2800">
                <a:solidFill>
                  <a:srgbClr val="102A63"/>
                </a:solidFill>
              </a:defRPr>
            </a:pPr>
            <a:r>
              <a:t>解读：认真解读发展阶段卡，满足要求时，可领取该级别卡片。</a:t>
            </a:r>
          </a:p>
          <a:p>
            <a:pPr lvl="1" marL="280736" indent="-280736" algn="l" defTabSz="825499">
              <a:buSzPct val="100000"/>
              <a:buChar char="•"/>
              <a:defRPr sz="2800">
                <a:solidFill>
                  <a:srgbClr val="102A63"/>
                </a:solidFill>
              </a:defRPr>
            </a:pPr>
            <a:r>
              <a:t>宣讲：为小组其他成员讲解阶段卡片的作用和价值。</a:t>
            </a:r>
          </a:p>
          <a:p>
            <a:pPr lvl="1" marL="280736" indent="-280736" algn="l" defTabSz="825499">
              <a:buSzPct val="100000"/>
              <a:buChar char="•"/>
              <a:defRPr sz="2800">
                <a:solidFill>
                  <a:srgbClr val="102A63"/>
                </a:solidFill>
              </a:defRPr>
            </a:pPr>
            <a:r>
              <a:t>领取：从NPC处领取发展阶段卡片。</a:t>
            </a:r>
          </a:p>
        </p:txBody>
      </p:sp>
      <p:sp>
        <p:nvSpPr>
          <p:cNvPr id="461" name="角色流程"/>
          <p:cNvSpPr txBox="1"/>
          <p:nvPr/>
        </p:nvSpPr>
        <p:spPr>
          <a:xfrm>
            <a:off x="3694731" y="5481998"/>
            <a:ext cx="1475514" cy="548413"/>
          </a:xfrm>
          <a:prstGeom prst="rect">
            <a:avLst/>
          </a:prstGeom>
          <a:solidFill>
            <a:srgbClr val="102A6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0206" tIns="20206" rIns="20206" bIns="20206" anchor="ctr">
            <a:spAutoFit/>
          </a:bodyPr>
          <a:lstStyle>
            <a:lvl1pPr algn="l" defTabSz="825499">
              <a:defRPr sz="2800">
                <a:solidFill>
                  <a:srgbClr val="FFFFFF"/>
                </a:solidFill>
              </a:defRPr>
            </a:lvl1pPr>
          </a:lstStyle>
          <a:p>
            <a:pPr/>
            <a:r>
              <a:t>角色流程</a:t>
            </a:r>
          </a:p>
        </p:txBody>
      </p:sp>
      <p:sp>
        <p:nvSpPr>
          <p:cNvPr id="462" name="角色规则"/>
          <p:cNvSpPr txBox="1"/>
          <p:nvPr/>
        </p:nvSpPr>
        <p:spPr>
          <a:xfrm>
            <a:off x="3694731" y="7360268"/>
            <a:ext cx="1475514" cy="548413"/>
          </a:xfrm>
          <a:prstGeom prst="rect">
            <a:avLst/>
          </a:prstGeom>
          <a:solidFill>
            <a:srgbClr val="102A6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0206" tIns="20206" rIns="20206" bIns="20206" anchor="ctr">
            <a:spAutoFit/>
          </a:bodyPr>
          <a:lstStyle>
            <a:lvl1pPr algn="l" defTabSz="825499">
              <a:defRPr sz="2800">
                <a:solidFill>
                  <a:srgbClr val="FFFFFF"/>
                </a:solidFill>
              </a:defRPr>
            </a:lvl1pPr>
          </a:lstStyle>
          <a:p>
            <a:pPr/>
            <a:r>
              <a:t>角色规则</a:t>
            </a:r>
          </a:p>
        </p:txBody>
      </p:sp>
      <p:sp>
        <p:nvSpPr>
          <p:cNvPr id="463" name="精力"/>
          <p:cNvSpPr/>
          <p:nvPr/>
        </p:nvSpPr>
        <p:spPr>
          <a:xfrm>
            <a:off x="3706468" y="6431470"/>
            <a:ext cx="1296001" cy="523578"/>
          </a:xfrm>
          <a:prstGeom prst="roundRect">
            <a:avLst>
              <a:gd name="adj" fmla="val 22593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200">
                <a:solidFill>
                  <a:srgbClr val="FFFFFF"/>
                </a:solidFill>
              </a:defRPr>
            </a:lvl1pPr>
          </a:lstStyle>
          <a:p>
            <a:pPr/>
            <a:r>
              <a:t>精力</a:t>
            </a:r>
          </a:p>
        </p:txBody>
      </p:sp>
      <p:sp>
        <p:nvSpPr>
          <p:cNvPr id="464" name="箭头"/>
          <p:cNvSpPr/>
          <p:nvPr/>
        </p:nvSpPr>
        <p:spPr>
          <a:xfrm>
            <a:off x="5256593" y="6462650"/>
            <a:ext cx="181065" cy="453601"/>
          </a:xfrm>
          <a:prstGeom prst="rightArrow">
            <a:avLst>
              <a:gd name="adj1" fmla="val 32000"/>
              <a:gd name="adj2" fmla="val 388623"/>
            </a:avLst>
          </a:prstGeom>
          <a:solidFill>
            <a:srgbClr val="102A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99">
              <a:defRPr sz="2800"/>
            </a:pPr>
          </a:p>
        </p:txBody>
      </p:sp>
      <p:sp>
        <p:nvSpPr>
          <p:cNvPr id="465" name="事务"/>
          <p:cNvSpPr/>
          <p:nvPr/>
        </p:nvSpPr>
        <p:spPr>
          <a:xfrm>
            <a:off x="5691782" y="6431470"/>
            <a:ext cx="1296001" cy="523578"/>
          </a:xfrm>
          <a:prstGeom prst="roundRect">
            <a:avLst>
              <a:gd name="adj" fmla="val 22593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200">
                <a:solidFill>
                  <a:srgbClr val="FFFFFF"/>
                </a:solidFill>
              </a:defRPr>
            </a:lvl1pPr>
          </a:lstStyle>
          <a:p>
            <a:pPr/>
            <a:r>
              <a:t>事务</a:t>
            </a:r>
          </a:p>
        </p:txBody>
      </p:sp>
      <p:sp>
        <p:nvSpPr>
          <p:cNvPr id="466" name="箭头"/>
          <p:cNvSpPr/>
          <p:nvPr/>
        </p:nvSpPr>
        <p:spPr>
          <a:xfrm>
            <a:off x="7241906" y="6462650"/>
            <a:ext cx="181065" cy="453601"/>
          </a:xfrm>
          <a:prstGeom prst="rightArrow">
            <a:avLst>
              <a:gd name="adj1" fmla="val 32000"/>
              <a:gd name="adj2" fmla="val 388623"/>
            </a:avLst>
          </a:prstGeom>
          <a:solidFill>
            <a:srgbClr val="102A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99">
              <a:defRPr sz="2800"/>
            </a:pPr>
          </a:p>
        </p:txBody>
      </p:sp>
      <p:sp>
        <p:nvSpPr>
          <p:cNvPr id="467" name="事件"/>
          <p:cNvSpPr/>
          <p:nvPr/>
        </p:nvSpPr>
        <p:spPr>
          <a:xfrm>
            <a:off x="7677095" y="6431470"/>
            <a:ext cx="1296001" cy="523578"/>
          </a:xfrm>
          <a:prstGeom prst="roundRect">
            <a:avLst>
              <a:gd name="adj" fmla="val 22593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200">
                <a:solidFill>
                  <a:srgbClr val="FFFFFF"/>
                </a:solidFill>
              </a:defRPr>
            </a:lvl1pPr>
          </a:lstStyle>
          <a:p>
            <a:pPr/>
            <a:r>
              <a:t>事件</a:t>
            </a:r>
          </a:p>
        </p:txBody>
      </p:sp>
      <p:sp>
        <p:nvSpPr>
          <p:cNvPr id="468" name="箭头"/>
          <p:cNvSpPr/>
          <p:nvPr/>
        </p:nvSpPr>
        <p:spPr>
          <a:xfrm>
            <a:off x="9227220" y="6462650"/>
            <a:ext cx="181065" cy="453601"/>
          </a:xfrm>
          <a:prstGeom prst="rightArrow">
            <a:avLst>
              <a:gd name="adj1" fmla="val 32000"/>
              <a:gd name="adj2" fmla="val 388623"/>
            </a:avLst>
          </a:prstGeom>
          <a:solidFill>
            <a:srgbClr val="102A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99">
              <a:defRPr sz="2800"/>
            </a:pPr>
          </a:p>
        </p:txBody>
      </p:sp>
      <p:sp>
        <p:nvSpPr>
          <p:cNvPr id="469" name="系统"/>
          <p:cNvSpPr/>
          <p:nvPr/>
        </p:nvSpPr>
        <p:spPr>
          <a:xfrm>
            <a:off x="9662409" y="6431470"/>
            <a:ext cx="1296001" cy="523578"/>
          </a:xfrm>
          <a:prstGeom prst="roundRect">
            <a:avLst>
              <a:gd name="adj" fmla="val 22593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200">
                <a:solidFill>
                  <a:srgbClr val="FFFFFF"/>
                </a:solidFill>
              </a:defRPr>
            </a:lvl1pPr>
          </a:lstStyle>
          <a:p>
            <a:pPr/>
            <a:r>
              <a:t>系统</a:t>
            </a:r>
          </a:p>
        </p:txBody>
      </p:sp>
      <p:sp>
        <p:nvSpPr>
          <p:cNvPr id="470" name="箭头"/>
          <p:cNvSpPr/>
          <p:nvPr/>
        </p:nvSpPr>
        <p:spPr>
          <a:xfrm>
            <a:off x="11212534" y="6462650"/>
            <a:ext cx="181065" cy="453601"/>
          </a:xfrm>
          <a:prstGeom prst="rightArrow">
            <a:avLst>
              <a:gd name="adj1" fmla="val 32000"/>
              <a:gd name="adj2" fmla="val 388623"/>
            </a:avLst>
          </a:prstGeom>
          <a:solidFill>
            <a:srgbClr val="102A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99">
              <a:defRPr sz="2800"/>
            </a:pPr>
          </a:p>
        </p:txBody>
      </p:sp>
      <p:sp>
        <p:nvSpPr>
          <p:cNvPr id="471" name="平衡"/>
          <p:cNvSpPr/>
          <p:nvPr/>
        </p:nvSpPr>
        <p:spPr>
          <a:xfrm>
            <a:off x="11647722" y="6431470"/>
            <a:ext cx="1296001" cy="523578"/>
          </a:xfrm>
          <a:prstGeom prst="roundRect">
            <a:avLst>
              <a:gd name="adj" fmla="val 22593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200">
                <a:solidFill>
                  <a:srgbClr val="FFFFFF"/>
                </a:solidFill>
              </a:defRPr>
            </a:lvl1pPr>
          </a:lstStyle>
          <a:p>
            <a:pPr/>
            <a:r>
              <a:t>平衡</a:t>
            </a:r>
          </a:p>
        </p:txBody>
      </p:sp>
      <p:sp>
        <p:nvSpPr>
          <p:cNvPr id="472" name="箭头"/>
          <p:cNvSpPr/>
          <p:nvPr/>
        </p:nvSpPr>
        <p:spPr>
          <a:xfrm>
            <a:off x="13197847" y="6462650"/>
            <a:ext cx="181064" cy="453601"/>
          </a:xfrm>
          <a:prstGeom prst="rightArrow">
            <a:avLst>
              <a:gd name="adj1" fmla="val 32000"/>
              <a:gd name="adj2" fmla="val 388623"/>
            </a:avLst>
          </a:prstGeom>
          <a:solidFill>
            <a:srgbClr val="102A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99">
              <a:defRPr sz="2800"/>
            </a:pPr>
          </a:p>
        </p:txBody>
      </p:sp>
      <p:sp>
        <p:nvSpPr>
          <p:cNvPr id="473" name="团队"/>
          <p:cNvSpPr/>
          <p:nvPr/>
        </p:nvSpPr>
        <p:spPr>
          <a:xfrm>
            <a:off x="13633036" y="6431470"/>
            <a:ext cx="1296001" cy="523578"/>
          </a:xfrm>
          <a:prstGeom prst="roundRect">
            <a:avLst>
              <a:gd name="adj" fmla="val 22593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200">
                <a:solidFill>
                  <a:srgbClr val="FFFFFF"/>
                </a:solidFill>
              </a:defRPr>
            </a:lvl1pPr>
          </a:lstStyle>
          <a:p>
            <a:pPr/>
            <a:r>
              <a:t>团队</a:t>
            </a:r>
          </a:p>
        </p:txBody>
      </p:sp>
      <p:sp>
        <p:nvSpPr>
          <p:cNvPr id="474" name="箭头"/>
          <p:cNvSpPr/>
          <p:nvPr/>
        </p:nvSpPr>
        <p:spPr>
          <a:xfrm>
            <a:off x="15183161" y="6462650"/>
            <a:ext cx="181065" cy="453601"/>
          </a:xfrm>
          <a:prstGeom prst="rightArrow">
            <a:avLst>
              <a:gd name="adj1" fmla="val 32000"/>
              <a:gd name="adj2" fmla="val 388623"/>
            </a:avLst>
          </a:prstGeom>
          <a:solidFill>
            <a:srgbClr val="102A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99">
              <a:defRPr sz="2800"/>
            </a:pPr>
          </a:p>
        </p:txBody>
      </p:sp>
      <p:sp>
        <p:nvSpPr>
          <p:cNvPr id="475" name="成果"/>
          <p:cNvSpPr/>
          <p:nvPr/>
        </p:nvSpPr>
        <p:spPr>
          <a:xfrm>
            <a:off x="15618350" y="6431470"/>
            <a:ext cx="1296001" cy="523578"/>
          </a:xfrm>
          <a:prstGeom prst="roundRect">
            <a:avLst>
              <a:gd name="adj" fmla="val 22593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200">
                <a:solidFill>
                  <a:srgbClr val="FFFFFF"/>
                </a:solidFill>
              </a:defRPr>
            </a:lvl1pPr>
          </a:lstStyle>
          <a:p>
            <a:pPr/>
            <a:r>
              <a:t>成果</a:t>
            </a:r>
          </a:p>
        </p:txBody>
      </p:sp>
      <p:sp>
        <p:nvSpPr>
          <p:cNvPr id="476" name="箭头"/>
          <p:cNvSpPr/>
          <p:nvPr/>
        </p:nvSpPr>
        <p:spPr>
          <a:xfrm>
            <a:off x="17168474" y="6462650"/>
            <a:ext cx="181065" cy="453601"/>
          </a:xfrm>
          <a:prstGeom prst="rightArrow">
            <a:avLst>
              <a:gd name="adj1" fmla="val 32000"/>
              <a:gd name="adj2" fmla="val 388623"/>
            </a:avLst>
          </a:prstGeom>
          <a:solidFill>
            <a:srgbClr val="102A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99">
              <a:defRPr sz="2800"/>
            </a:pPr>
          </a:p>
        </p:txBody>
      </p:sp>
      <p:sp>
        <p:nvSpPr>
          <p:cNvPr id="477" name="关怀"/>
          <p:cNvSpPr/>
          <p:nvPr/>
        </p:nvSpPr>
        <p:spPr>
          <a:xfrm>
            <a:off x="17603663" y="6431470"/>
            <a:ext cx="1296001" cy="523578"/>
          </a:xfrm>
          <a:prstGeom prst="roundRect">
            <a:avLst>
              <a:gd name="adj" fmla="val 22593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200">
                <a:solidFill>
                  <a:srgbClr val="FFFFFF"/>
                </a:solidFill>
              </a:defRPr>
            </a:lvl1pPr>
          </a:lstStyle>
          <a:p>
            <a:pPr/>
            <a:r>
              <a:t>关怀</a:t>
            </a:r>
          </a:p>
        </p:txBody>
      </p:sp>
      <p:sp>
        <p:nvSpPr>
          <p:cNvPr id="478" name="矩形"/>
          <p:cNvSpPr/>
          <p:nvPr/>
        </p:nvSpPr>
        <p:spPr>
          <a:xfrm>
            <a:off x="3792833" y="1605649"/>
            <a:ext cx="5575764" cy="3717176"/>
          </a:xfrm>
          <a:prstGeom prst="rect">
            <a:avLst/>
          </a:prstGeom>
          <a:solidFill>
            <a:srgbClr val="102B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99">
              <a:defRPr sz="2800"/>
            </a:pPr>
          </a:p>
        </p:txBody>
      </p:sp>
      <p:sp>
        <p:nvSpPr>
          <p:cNvPr id="479" name="精力"/>
          <p:cNvSpPr/>
          <p:nvPr/>
        </p:nvSpPr>
        <p:spPr>
          <a:xfrm>
            <a:off x="3995861" y="1760619"/>
            <a:ext cx="1633629" cy="996804"/>
          </a:xfrm>
          <a:prstGeom prst="roundRect">
            <a:avLst>
              <a:gd name="adj" fmla="val 4551"/>
            </a:avLst>
          </a:prstGeom>
          <a:solidFill>
            <a:srgbClr val="102962"/>
          </a:solidFill>
          <a:ln w="635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3341309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精力</a:t>
            </a:r>
          </a:p>
        </p:txBody>
      </p:sp>
      <p:sp>
        <p:nvSpPr>
          <p:cNvPr id="480" name="系统"/>
          <p:cNvSpPr/>
          <p:nvPr/>
        </p:nvSpPr>
        <p:spPr>
          <a:xfrm>
            <a:off x="3995861" y="2968230"/>
            <a:ext cx="1633629" cy="996803"/>
          </a:xfrm>
          <a:prstGeom prst="roundRect">
            <a:avLst>
              <a:gd name="adj" fmla="val 4551"/>
            </a:avLst>
          </a:prstGeom>
          <a:solidFill>
            <a:srgbClr val="102962"/>
          </a:solidFill>
          <a:ln w="635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3341309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系统</a:t>
            </a:r>
          </a:p>
        </p:txBody>
      </p:sp>
      <p:sp>
        <p:nvSpPr>
          <p:cNvPr id="481" name="平衡"/>
          <p:cNvSpPr/>
          <p:nvPr/>
        </p:nvSpPr>
        <p:spPr>
          <a:xfrm>
            <a:off x="3995861" y="4166264"/>
            <a:ext cx="1633629" cy="996804"/>
          </a:xfrm>
          <a:prstGeom prst="roundRect">
            <a:avLst>
              <a:gd name="adj" fmla="val 4551"/>
            </a:avLst>
          </a:prstGeom>
          <a:solidFill>
            <a:srgbClr val="102962"/>
          </a:solidFill>
          <a:ln w="635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3341309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平衡</a:t>
            </a:r>
          </a:p>
        </p:txBody>
      </p:sp>
      <p:sp>
        <p:nvSpPr>
          <p:cNvPr id="482" name="事务"/>
          <p:cNvSpPr/>
          <p:nvPr/>
        </p:nvSpPr>
        <p:spPr>
          <a:xfrm>
            <a:off x="5763900" y="1765407"/>
            <a:ext cx="1633630" cy="996804"/>
          </a:xfrm>
          <a:prstGeom prst="roundRect">
            <a:avLst>
              <a:gd name="adj" fmla="val 4551"/>
            </a:avLst>
          </a:prstGeom>
          <a:solidFill>
            <a:srgbClr val="102962"/>
          </a:solidFill>
          <a:ln w="635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3341309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事务</a:t>
            </a:r>
          </a:p>
        </p:txBody>
      </p:sp>
      <p:sp>
        <p:nvSpPr>
          <p:cNvPr id="483" name="发展"/>
          <p:cNvSpPr/>
          <p:nvPr/>
        </p:nvSpPr>
        <p:spPr>
          <a:xfrm>
            <a:off x="5763900" y="2973018"/>
            <a:ext cx="1633630" cy="996804"/>
          </a:xfrm>
          <a:prstGeom prst="roundRect">
            <a:avLst>
              <a:gd name="adj" fmla="val 4551"/>
            </a:avLst>
          </a:prstGeom>
          <a:solidFill>
            <a:srgbClr val="FFFFFF"/>
          </a:solidFill>
          <a:ln w="635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3341309">
              <a:defRPr sz="3600">
                <a:solidFill>
                  <a:srgbClr val="0F2A63"/>
                </a:solidFill>
              </a:defRPr>
            </a:lvl1pPr>
          </a:lstStyle>
          <a:p>
            <a:pPr/>
            <a:r>
              <a:t>发展</a:t>
            </a:r>
          </a:p>
        </p:txBody>
      </p:sp>
      <p:sp>
        <p:nvSpPr>
          <p:cNvPr id="484" name="团队"/>
          <p:cNvSpPr/>
          <p:nvPr/>
        </p:nvSpPr>
        <p:spPr>
          <a:xfrm>
            <a:off x="5763900" y="4171052"/>
            <a:ext cx="1633630" cy="996804"/>
          </a:xfrm>
          <a:prstGeom prst="roundRect">
            <a:avLst>
              <a:gd name="adj" fmla="val 4551"/>
            </a:avLst>
          </a:prstGeom>
          <a:solidFill>
            <a:srgbClr val="102962"/>
          </a:solidFill>
          <a:ln w="635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3341309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团队</a:t>
            </a:r>
          </a:p>
        </p:txBody>
      </p:sp>
      <p:sp>
        <p:nvSpPr>
          <p:cNvPr id="485" name="事件"/>
          <p:cNvSpPr/>
          <p:nvPr/>
        </p:nvSpPr>
        <p:spPr>
          <a:xfrm>
            <a:off x="7531940" y="1765407"/>
            <a:ext cx="1633629" cy="996804"/>
          </a:xfrm>
          <a:prstGeom prst="roundRect">
            <a:avLst>
              <a:gd name="adj" fmla="val 4551"/>
            </a:avLst>
          </a:prstGeom>
          <a:solidFill>
            <a:srgbClr val="102962"/>
          </a:solidFill>
          <a:ln w="635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3341309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事件</a:t>
            </a:r>
          </a:p>
        </p:txBody>
      </p:sp>
      <p:sp>
        <p:nvSpPr>
          <p:cNvPr id="486" name="关怀"/>
          <p:cNvSpPr/>
          <p:nvPr/>
        </p:nvSpPr>
        <p:spPr>
          <a:xfrm>
            <a:off x="7531940" y="2973018"/>
            <a:ext cx="1633629" cy="996804"/>
          </a:xfrm>
          <a:prstGeom prst="roundRect">
            <a:avLst>
              <a:gd name="adj" fmla="val 4551"/>
            </a:avLst>
          </a:prstGeom>
          <a:solidFill>
            <a:srgbClr val="102962"/>
          </a:solidFill>
          <a:ln w="635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3341309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关怀</a:t>
            </a:r>
          </a:p>
        </p:txBody>
      </p:sp>
      <p:sp>
        <p:nvSpPr>
          <p:cNvPr id="487" name="成果"/>
          <p:cNvSpPr/>
          <p:nvPr/>
        </p:nvSpPr>
        <p:spPr>
          <a:xfrm>
            <a:off x="7531940" y="4171052"/>
            <a:ext cx="1633629" cy="996804"/>
          </a:xfrm>
          <a:prstGeom prst="roundRect">
            <a:avLst>
              <a:gd name="adj" fmla="val 4551"/>
            </a:avLst>
          </a:prstGeom>
          <a:solidFill>
            <a:srgbClr val="102962"/>
          </a:solidFill>
          <a:ln w="635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3341309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成果</a:t>
            </a:r>
          </a:p>
        </p:txBody>
      </p:sp>
      <p:sp>
        <p:nvSpPr>
          <p:cNvPr id="488" name="箭头"/>
          <p:cNvSpPr/>
          <p:nvPr/>
        </p:nvSpPr>
        <p:spPr>
          <a:xfrm>
            <a:off x="19153789" y="6470267"/>
            <a:ext cx="181064" cy="453601"/>
          </a:xfrm>
          <a:prstGeom prst="rightArrow">
            <a:avLst>
              <a:gd name="adj1" fmla="val 32000"/>
              <a:gd name="adj2" fmla="val 388623"/>
            </a:avLst>
          </a:prstGeom>
          <a:solidFill>
            <a:srgbClr val="102A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99">
              <a:defRPr sz="2800"/>
            </a:pPr>
          </a:p>
        </p:txBody>
      </p:sp>
      <p:sp>
        <p:nvSpPr>
          <p:cNvPr id="489" name="发展"/>
          <p:cNvSpPr/>
          <p:nvPr/>
        </p:nvSpPr>
        <p:spPr>
          <a:xfrm>
            <a:off x="19588977" y="6431470"/>
            <a:ext cx="1296001" cy="523578"/>
          </a:xfrm>
          <a:prstGeom prst="roundRect">
            <a:avLst>
              <a:gd name="adj" fmla="val 22593"/>
            </a:avLst>
          </a:prstGeom>
          <a:solidFill>
            <a:srgbClr val="FFFFFF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200">
                <a:solidFill>
                  <a:srgbClr val="112B63"/>
                </a:solidFill>
              </a:defRPr>
            </a:lvl1pPr>
          </a:lstStyle>
          <a:p>
            <a:pPr/>
            <a:r>
              <a:t>发展</a:t>
            </a:r>
          </a:p>
        </p:txBody>
      </p:sp>
      <p:graphicFrame>
        <p:nvGraphicFramePr>
          <p:cNvPr id="490" name="表格 1"/>
          <p:cNvGraphicFramePr/>
          <p:nvPr/>
        </p:nvGraphicFramePr>
        <p:xfrm>
          <a:off x="3705138" y="8181945"/>
          <a:ext cx="17233068" cy="3749833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1184690"/>
                <a:gridCol w="4555590"/>
                <a:gridCol w="1184453"/>
                <a:gridCol w="4555590"/>
                <a:gridCol w="1184453"/>
                <a:gridCol w="4555590"/>
              </a:tblGrid>
              <a:tr h="747426">
                <a:tc gridSpan="2"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12A63"/>
                          </a:solidFill>
                          <a:sym typeface="Helvetica Neue Medium"/>
                        </a:rPr>
                        <a:t>教学质量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12A63"/>
                          </a:solidFill>
                          <a:sym typeface="Helvetica Neue Medium"/>
                        </a:rPr>
                        <a:t>教学管理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12A63"/>
                          </a:solidFill>
                          <a:sym typeface="Helvetica Neue Medium"/>
                        </a:rPr>
                        <a:t>品牌建设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 hMerge="1">
                  <a:tcPr/>
                </a:tc>
              </a:tr>
              <a:tr h="747426"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12A63"/>
                          </a:solidFill>
                          <a:sym typeface="Helvetica Neue Medium"/>
                        </a:rPr>
                        <a:t>级别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12A63"/>
                          </a:solidFill>
                          <a:sym typeface="Helvetica Neue Medium"/>
                        </a:rPr>
                        <a:t>描述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12A63"/>
                          </a:solidFill>
                          <a:sym typeface="Helvetica Neue Medium"/>
                        </a:rPr>
                        <a:t>级别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12A63"/>
                          </a:solidFill>
                          <a:sym typeface="Helvetica Neue Medium"/>
                        </a:rPr>
                        <a:t>描述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12A63"/>
                          </a:solidFill>
                          <a:sym typeface="Helvetica Neue Medium"/>
                        </a:rPr>
                        <a:t>级别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12A63"/>
                          </a:solidFill>
                          <a:sym typeface="Helvetica Neue Medium"/>
                        </a:rPr>
                        <a:t>描述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</a:tr>
              <a:tr h="747426"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12A63"/>
                          </a:solidFill>
                          <a:sym typeface="Helvetica Neue Medium"/>
                        </a:rPr>
                        <a:t>初级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12A63"/>
                          </a:solidFill>
                          <a:sym typeface="Helvetica Neue Medium"/>
                        </a:rPr>
                        <a:t>师德：通过系统模块获得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12A63"/>
                          </a:solidFill>
                          <a:sym typeface="Helvetica Neue Medium"/>
                        </a:rPr>
                        <a:t>初级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12A63"/>
                          </a:solidFill>
                          <a:sym typeface="Helvetica Neue Medium"/>
                        </a:rPr>
                        <a:t>安全：通过事务模块获得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12A63"/>
                          </a:solidFill>
                          <a:sym typeface="Helvetica Neue Medium"/>
                        </a:rPr>
                        <a:t>初级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12A63"/>
                          </a:solidFill>
                          <a:sym typeface="Helvetica Neue Medium"/>
                        </a:rPr>
                        <a:t>竞赛：通过成果模块获得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</a:tr>
              <a:tr h="747426"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12A63"/>
                          </a:solidFill>
                          <a:sym typeface="Helvetica Neue Medium"/>
                        </a:rPr>
                        <a:t>中级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12A63"/>
                          </a:solidFill>
                          <a:sym typeface="Helvetica Neue Medium"/>
                        </a:rPr>
                        <a:t>专业：通过关怀模块获得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12A63"/>
                          </a:solidFill>
                          <a:sym typeface="Helvetica Neue Medium"/>
                        </a:rPr>
                        <a:t>中级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12A63"/>
                          </a:solidFill>
                          <a:sym typeface="Helvetica Neue Medium"/>
                        </a:rPr>
                        <a:t>学风：通过系统+事务模块获得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12A63"/>
                          </a:solidFill>
                          <a:sym typeface="Helvetica Neue Medium"/>
                        </a:rPr>
                        <a:t>中级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12A63"/>
                          </a:solidFill>
                          <a:sym typeface="Helvetica Neue Medium"/>
                        </a:rPr>
                        <a:t>特长：通过成果+关怀模块获得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</a:tr>
              <a:tr h="747426"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12A63"/>
                          </a:solidFill>
                          <a:sym typeface="Helvetica Neue Medium"/>
                        </a:rPr>
                        <a:t>高级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12A63"/>
                          </a:solidFill>
                          <a:sym typeface="Helvetica Neue Medium"/>
                        </a:rPr>
                        <a:t>态度：通过成果+事务模块获得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12A63"/>
                          </a:solidFill>
                          <a:sym typeface="Helvetica Neue Medium"/>
                        </a:rPr>
                        <a:t>高级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12A63"/>
                          </a:solidFill>
                          <a:sym typeface="Helvetica Neue Medium"/>
                        </a:rPr>
                        <a:t>成果：通过投入+系统模块获得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12A63"/>
                          </a:solidFill>
                          <a:sym typeface="Helvetica Neue Medium"/>
                        </a:rPr>
                        <a:t>高级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12A63"/>
                          </a:solidFill>
                          <a:sym typeface="Helvetica Neue Medium"/>
                        </a:rPr>
                        <a:t>文化：通过多个模块模块组合获得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角色概述"/>
          <p:cNvSpPr txBox="1"/>
          <p:nvPr/>
        </p:nvSpPr>
        <p:spPr>
          <a:xfrm>
            <a:off x="9681883" y="1616477"/>
            <a:ext cx="1475514" cy="548413"/>
          </a:xfrm>
          <a:prstGeom prst="rect">
            <a:avLst/>
          </a:prstGeom>
          <a:solidFill>
            <a:srgbClr val="102A6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0206" tIns="20206" rIns="20206" bIns="20206" anchor="ctr">
            <a:spAutoFit/>
          </a:bodyPr>
          <a:lstStyle>
            <a:lvl1pPr defTabSz="825499">
              <a:defRPr sz="2800">
                <a:solidFill>
                  <a:srgbClr val="FFFFFF"/>
                </a:solidFill>
              </a:defRPr>
            </a:lvl1pPr>
          </a:lstStyle>
          <a:p>
            <a:pPr/>
            <a:r>
              <a:t>角色概述</a:t>
            </a:r>
          </a:p>
        </p:txBody>
      </p:sp>
      <p:sp>
        <p:nvSpPr>
          <p:cNvPr id="493" name="精力：优秀教师的数量决定了精力币的数量"/>
          <p:cNvSpPr txBox="1"/>
          <p:nvPr/>
        </p:nvSpPr>
        <p:spPr>
          <a:xfrm>
            <a:off x="9664648" y="2390145"/>
            <a:ext cx="7090250" cy="548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0206" tIns="20206" rIns="20206" bIns="20206" anchor="ctr">
            <a:spAutoFit/>
          </a:bodyPr>
          <a:lstStyle/>
          <a:p>
            <a:pPr lvl="1" marL="280736" indent="-280736" algn="l" defTabSz="825499">
              <a:buSzPct val="100000"/>
              <a:buChar char="•"/>
              <a:defRPr sz="2800">
                <a:solidFill>
                  <a:srgbClr val="102A63"/>
                </a:solidFill>
              </a:defRPr>
            </a:pPr>
            <a:r>
              <a:t>精力：优秀教师的数量决定了精力币的数量</a:t>
            </a:r>
          </a:p>
        </p:txBody>
      </p:sp>
      <p:sp>
        <p:nvSpPr>
          <p:cNvPr id="494" name="主要动作"/>
          <p:cNvSpPr txBox="1"/>
          <p:nvPr/>
        </p:nvSpPr>
        <p:spPr>
          <a:xfrm>
            <a:off x="9681883" y="3163814"/>
            <a:ext cx="1475514" cy="548413"/>
          </a:xfrm>
          <a:prstGeom prst="rect">
            <a:avLst/>
          </a:prstGeom>
          <a:solidFill>
            <a:srgbClr val="102A6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0206" tIns="20206" rIns="20206" bIns="20206" anchor="ctr">
            <a:spAutoFit/>
          </a:bodyPr>
          <a:lstStyle>
            <a:lvl1pPr defTabSz="825499">
              <a:defRPr sz="2800">
                <a:solidFill>
                  <a:srgbClr val="FFFFFF"/>
                </a:solidFill>
              </a:defRPr>
            </a:lvl1pPr>
          </a:lstStyle>
          <a:p>
            <a:pPr/>
            <a:r>
              <a:t>主要动作</a:t>
            </a:r>
          </a:p>
        </p:txBody>
      </p:sp>
      <p:sp>
        <p:nvSpPr>
          <p:cNvPr id="495" name="领取：根据优秀教师的级别和数量领取精力币。…"/>
          <p:cNvSpPr txBox="1"/>
          <p:nvPr/>
        </p:nvSpPr>
        <p:spPr>
          <a:xfrm>
            <a:off x="9664648" y="3719796"/>
            <a:ext cx="11418112" cy="1564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206" tIns="20206" rIns="20206" bIns="20206">
            <a:spAutoFit/>
          </a:bodyPr>
          <a:lstStyle/>
          <a:p>
            <a:pPr lvl="1" marL="280736" indent="-280736" algn="l" defTabSz="825499">
              <a:buSzPct val="100000"/>
              <a:buChar char="•"/>
              <a:defRPr sz="2800">
                <a:solidFill>
                  <a:srgbClr val="102A63"/>
                </a:solidFill>
              </a:defRPr>
            </a:pPr>
            <a:r>
              <a:t>领取：根据优秀教师的级别和数量领取精力币。</a:t>
            </a:r>
          </a:p>
          <a:p>
            <a:pPr lvl="1" marL="280736" indent="-280736" algn="l" defTabSz="825499">
              <a:buSzPct val="100000"/>
              <a:buChar char="•"/>
              <a:defRPr sz="2800">
                <a:solidFill>
                  <a:srgbClr val="102A63"/>
                </a:solidFill>
              </a:defRPr>
            </a:pPr>
            <a:r>
              <a:t>分配：为小组其他成员分配精力币。</a:t>
            </a:r>
          </a:p>
          <a:p>
            <a:pPr lvl="1" marL="280736" indent="-280736" algn="l" defTabSz="825499">
              <a:buSzPct val="100000"/>
              <a:buChar char="•"/>
              <a:defRPr sz="2800">
                <a:solidFill>
                  <a:srgbClr val="102A63"/>
                </a:solidFill>
              </a:defRPr>
            </a:pPr>
            <a:r>
              <a:t>回收：使用完的精力币回收。</a:t>
            </a:r>
          </a:p>
        </p:txBody>
      </p:sp>
      <p:sp>
        <p:nvSpPr>
          <p:cNvPr id="496" name="角色流程"/>
          <p:cNvSpPr txBox="1"/>
          <p:nvPr/>
        </p:nvSpPr>
        <p:spPr>
          <a:xfrm>
            <a:off x="3694731" y="5481998"/>
            <a:ext cx="1475514" cy="548413"/>
          </a:xfrm>
          <a:prstGeom prst="rect">
            <a:avLst/>
          </a:prstGeom>
          <a:solidFill>
            <a:srgbClr val="102A6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0206" tIns="20206" rIns="20206" bIns="20206" anchor="ctr">
            <a:spAutoFit/>
          </a:bodyPr>
          <a:lstStyle>
            <a:lvl1pPr algn="l" defTabSz="825499">
              <a:defRPr sz="2800">
                <a:solidFill>
                  <a:srgbClr val="FFFFFF"/>
                </a:solidFill>
              </a:defRPr>
            </a:lvl1pPr>
          </a:lstStyle>
          <a:p>
            <a:pPr/>
            <a:r>
              <a:t>角色流程</a:t>
            </a:r>
          </a:p>
        </p:txBody>
      </p:sp>
      <p:sp>
        <p:nvSpPr>
          <p:cNvPr id="497" name="角色规则"/>
          <p:cNvSpPr txBox="1"/>
          <p:nvPr/>
        </p:nvSpPr>
        <p:spPr>
          <a:xfrm>
            <a:off x="3694731" y="7360268"/>
            <a:ext cx="1475514" cy="548413"/>
          </a:xfrm>
          <a:prstGeom prst="rect">
            <a:avLst/>
          </a:prstGeom>
          <a:solidFill>
            <a:srgbClr val="102A6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0206" tIns="20206" rIns="20206" bIns="20206" anchor="ctr">
            <a:spAutoFit/>
          </a:bodyPr>
          <a:lstStyle>
            <a:lvl1pPr algn="l" defTabSz="825499">
              <a:defRPr sz="2800">
                <a:solidFill>
                  <a:srgbClr val="FFFFFF"/>
                </a:solidFill>
              </a:defRPr>
            </a:lvl1pPr>
          </a:lstStyle>
          <a:p>
            <a:pPr/>
            <a:r>
              <a:t>角色规则</a:t>
            </a:r>
          </a:p>
        </p:txBody>
      </p:sp>
      <p:sp>
        <p:nvSpPr>
          <p:cNvPr id="498" name="精力"/>
          <p:cNvSpPr/>
          <p:nvPr/>
        </p:nvSpPr>
        <p:spPr>
          <a:xfrm>
            <a:off x="3706468" y="6431470"/>
            <a:ext cx="1296001" cy="523578"/>
          </a:xfrm>
          <a:prstGeom prst="roundRect">
            <a:avLst>
              <a:gd name="adj" fmla="val 22593"/>
            </a:avLst>
          </a:prstGeom>
          <a:solidFill>
            <a:srgbClr val="FFFFFF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200">
                <a:solidFill>
                  <a:srgbClr val="112B63"/>
                </a:solidFill>
              </a:defRPr>
            </a:lvl1pPr>
          </a:lstStyle>
          <a:p>
            <a:pPr/>
            <a:r>
              <a:t>精力</a:t>
            </a:r>
          </a:p>
        </p:txBody>
      </p:sp>
      <p:sp>
        <p:nvSpPr>
          <p:cNvPr id="499" name="箭头"/>
          <p:cNvSpPr/>
          <p:nvPr/>
        </p:nvSpPr>
        <p:spPr>
          <a:xfrm>
            <a:off x="5256593" y="6462650"/>
            <a:ext cx="181065" cy="453601"/>
          </a:xfrm>
          <a:prstGeom prst="rightArrow">
            <a:avLst>
              <a:gd name="adj1" fmla="val 32000"/>
              <a:gd name="adj2" fmla="val 388623"/>
            </a:avLst>
          </a:prstGeom>
          <a:solidFill>
            <a:srgbClr val="102A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99">
              <a:defRPr sz="2800"/>
            </a:pPr>
          </a:p>
        </p:txBody>
      </p:sp>
      <p:sp>
        <p:nvSpPr>
          <p:cNvPr id="500" name="事务"/>
          <p:cNvSpPr/>
          <p:nvPr/>
        </p:nvSpPr>
        <p:spPr>
          <a:xfrm>
            <a:off x="5691782" y="6431470"/>
            <a:ext cx="1296001" cy="523578"/>
          </a:xfrm>
          <a:prstGeom prst="roundRect">
            <a:avLst>
              <a:gd name="adj" fmla="val 22593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200">
                <a:solidFill>
                  <a:srgbClr val="FFFFFF"/>
                </a:solidFill>
              </a:defRPr>
            </a:lvl1pPr>
          </a:lstStyle>
          <a:p>
            <a:pPr/>
            <a:r>
              <a:t>事务</a:t>
            </a:r>
          </a:p>
        </p:txBody>
      </p:sp>
      <p:sp>
        <p:nvSpPr>
          <p:cNvPr id="501" name="箭头"/>
          <p:cNvSpPr/>
          <p:nvPr/>
        </p:nvSpPr>
        <p:spPr>
          <a:xfrm>
            <a:off x="7241906" y="6462650"/>
            <a:ext cx="181065" cy="453601"/>
          </a:xfrm>
          <a:prstGeom prst="rightArrow">
            <a:avLst>
              <a:gd name="adj1" fmla="val 32000"/>
              <a:gd name="adj2" fmla="val 388623"/>
            </a:avLst>
          </a:prstGeom>
          <a:solidFill>
            <a:srgbClr val="102A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99">
              <a:defRPr sz="2800"/>
            </a:pPr>
          </a:p>
        </p:txBody>
      </p:sp>
      <p:sp>
        <p:nvSpPr>
          <p:cNvPr id="502" name="事件"/>
          <p:cNvSpPr/>
          <p:nvPr/>
        </p:nvSpPr>
        <p:spPr>
          <a:xfrm>
            <a:off x="7677095" y="6431470"/>
            <a:ext cx="1296001" cy="523578"/>
          </a:xfrm>
          <a:prstGeom prst="roundRect">
            <a:avLst>
              <a:gd name="adj" fmla="val 22593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200">
                <a:solidFill>
                  <a:srgbClr val="FFFFFF"/>
                </a:solidFill>
              </a:defRPr>
            </a:lvl1pPr>
          </a:lstStyle>
          <a:p>
            <a:pPr/>
            <a:r>
              <a:t>事件</a:t>
            </a:r>
          </a:p>
        </p:txBody>
      </p:sp>
      <p:sp>
        <p:nvSpPr>
          <p:cNvPr id="503" name="箭头"/>
          <p:cNvSpPr/>
          <p:nvPr/>
        </p:nvSpPr>
        <p:spPr>
          <a:xfrm>
            <a:off x="9227220" y="6462650"/>
            <a:ext cx="181065" cy="453601"/>
          </a:xfrm>
          <a:prstGeom prst="rightArrow">
            <a:avLst>
              <a:gd name="adj1" fmla="val 32000"/>
              <a:gd name="adj2" fmla="val 388623"/>
            </a:avLst>
          </a:prstGeom>
          <a:solidFill>
            <a:srgbClr val="102A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99">
              <a:defRPr sz="2800"/>
            </a:pPr>
          </a:p>
        </p:txBody>
      </p:sp>
      <p:sp>
        <p:nvSpPr>
          <p:cNvPr id="504" name="系统"/>
          <p:cNvSpPr/>
          <p:nvPr/>
        </p:nvSpPr>
        <p:spPr>
          <a:xfrm>
            <a:off x="9662409" y="6431470"/>
            <a:ext cx="1296001" cy="523578"/>
          </a:xfrm>
          <a:prstGeom prst="roundRect">
            <a:avLst>
              <a:gd name="adj" fmla="val 22593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200">
                <a:solidFill>
                  <a:srgbClr val="FFFFFF"/>
                </a:solidFill>
              </a:defRPr>
            </a:lvl1pPr>
          </a:lstStyle>
          <a:p>
            <a:pPr/>
            <a:r>
              <a:t>系统</a:t>
            </a:r>
          </a:p>
        </p:txBody>
      </p:sp>
      <p:sp>
        <p:nvSpPr>
          <p:cNvPr id="505" name="箭头"/>
          <p:cNvSpPr/>
          <p:nvPr/>
        </p:nvSpPr>
        <p:spPr>
          <a:xfrm>
            <a:off x="11212534" y="6462650"/>
            <a:ext cx="181065" cy="453601"/>
          </a:xfrm>
          <a:prstGeom prst="rightArrow">
            <a:avLst>
              <a:gd name="adj1" fmla="val 32000"/>
              <a:gd name="adj2" fmla="val 388623"/>
            </a:avLst>
          </a:prstGeom>
          <a:solidFill>
            <a:srgbClr val="102A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99">
              <a:defRPr sz="2800"/>
            </a:pPr>
          </a:p>
        </p:txBody>
      </p:sp>
      <p:sp>
        <p:nvSpPr>
          <p:cNvPr id="506" name="平衡"/>
          <p:cNvSpPr/>
          <p:nvPr/>
        </p:nvSpPr>
        <p:spPr>
          <a:xfrm>
            <a:off x="11647722" y="6431470"/>
            <a:ext cx="1296001" cy="523578"/>
          </a:xfrm>
          <a:prstGeom prst="roundRect">
            <a:avLst>
              <a:gd name="adj" fmla="val 22593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200">
                <a:solidFill>
                  <a:srgbClr val="FFFFFF"/>
                </a:solidFill>
              </a:defRPr>
            </a:lvl1pPr>
          </a:lstStyle>
          <a:p>
            <a:pPr/>
            <a:r>
              <a:t>平衡</a:t>
            </a:r>
          </a:p>
        </p:txBody>
      </p:sp>
      <p:sp>
        <p:nvSpPr>
          <p:cNvPr id="507" name="箭头"/>
          <p:cNvSpPr/>
          <p:nvPr/>
        </p:nvSpPr>
        <p:spPr>
          <a:xfrm>
            <a:off x="13197847" y="6462650"/>
            <a:ext cx="181064" cy="453601"/>
          </a:xfrm>
          <a:prstGeom prst="rightArrow">
            <a:avLst>
              <a:gd name="adj1" fmla="val 32000"/>
              <a:gd name="adj2" fmla="val 388623"/>
            </a:avLst>
          </a:prstGeom>
          <a:solidFill>
            <a:srgbClr val="102A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99">
              <a:defRPr sz="2800"/>
            </a:pPr>
          </a:p>
        </p:txBody>
      </p:sp>
      <p:sp>
        <p:nvSpPr>
          <p:cNvPr id="508" name="团队"/>
          <p:cNvSpPr/>
          <p:nvPr/>
        </p:nvSpPr>
        <p:spPr>
          <a:xfrm>
            <a:off x="13633036" y="6431470"/>
            <a:ext cx="1296001" cy="523578"/>
          </a:xfrm>
          <a:prstGeom prst="roundRect">
            <a:avLst>
              <a:gd name="adj" fmla="val 22593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200">
                <a:solidFill>
                  <a:srgbClr val="FFFFFF"/>
                </a:solidFill>
              </a:defRPr>
            </a:lvl1pPr>
          </a:lstStyle>
          <a:p>
            <a:pPr/>
            <a:r>
              <a:t>团队</a:t>
            </a:r>
          </a:p>
        </p:txBody>
      </p:sp>
      <p:sp>
        <p:nvSpPr>
          <p:cNvPr id="509" name="箭头"/>
          <p:cNvSpPr/>
          <p:nvPr/>
        </p:nvSpPr>
        <p:spPr>
          <a:xfrm>
            <a:off x="15183161" y="6462650"/>
            <a:ext cx="181065" cy="453601"/>
          </a:xfrm>
          <a:prstGeom prst="rightArrow">
            <a:avLst>
              <a:gd name="adj1" fmla="val 32000"/>
              <a:gd name="adj2" fmla="val 388623"/>
            </a:avLst>
          </a:prstGeom>
          <a:solidFill>
            <a:srgbClr val="102A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99">
              <a:defRPr sz="2800"/>
            </a:pPr>
          </a:p>
        </p:txBody>
      </p:sp>
      <p:sp>
        <p:nvSpPr>
          <p:cNvPr id="510" name="成果"/>
          <p:cNvSpPr/>
          <p:nvPr/>
        </p:nvSpPr>
        <p:spPr>
          <a:xfrm>
            <a:off x="15618350" y="6431470"/>
            <a:ext cx="1296001" cy="523578"/>
          </a:xfrm>
          <a:prstGeom prst="roundRect">
            <a:avLst>
              <a:gd name="adj" fmla="val 22593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200">
                <a:solidFill>
                  <a:srgbClr val="FFFFFF"/>
                </a:solidFill>
              </a:defRPr>
            </a:lvl1pPr>
          </a:lstStyle>
          <a:p>
            <a:pPr/>
            <a:r>
              <a:t>成果</a:t>
            </a:r>
          </a:p>
        </p:txBody>
      </p:sp>
      <p:sp>
        <p:nvSpPr>
          <p:cNvPr id="511" name="箭头"/>
          <p:cNvSpPr/>
          <p:nvPr/>
        </p:nvSpPr>
        <p:spPr>
          <a:xfrm>
            <a:off x="17168474" y="6462650"/>
            <a:ext cx="181065" cy="453601"/>
          </a:xfrm>
          <a:prstGeom prst="rightArrow">
            <a:avLst>
              <a:gd name="adj1" fmla="val 32000"/>
              <a:gd name="adj2" fmla="val 388623"/>
            </a:avLst>
          </a:prstGeom>
          <a:solidFill>
            <a:srgbClr val="102A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99">
              <a:defRPr sz="2800"/>
            </a:pPr>
          </a:p>
        </p:txBody>
      </p:sp>
      <p:sp>
        <p:nvSpPr>
          <p:cNvPr id="512" name="关怀"/>
          <p:cNvSpPr/>
          <p:nvPr/>
        </p:nvSpPr>
        <p:spPr>
          <a:xfrm>
            <a:off x="17603663" y="6431470"/>
            <a:ext cx="1296001" cy="523578"/>
          </a:xfrm>
          <a:prstGeom prst="roundRect">
            <a:avLst>
              <a:gd name="adj" fmla="val 22593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200">
                <a:solidFill>
                  <a:srgbClr val="FFFFFF"/>
                </a:solidFill>
              </a:defRPr>
            </a:lvl1pPr>
          </a:lstStyle>
          <a:p>
            <a:pPr/>
            <a:r>
              <a:t>关怀</a:t>
            </a:r>
          </a:p>
        </p:txBody>
      </p:sp>
      <p:sp>
        <p:nvSpPr>
          <p:cNvPr id="513" name="矩形"/>
          <p:cNvSpPr/>
          <p:nvPr/>
        </p:nvSpPr>
        <p:spPr>
          <a:xfrm>
            <a:off x="3792833" y="1605649"/>
            <a:ext cx="5575764" cy="3717176"/>
          </a:xfrm>
          <a:prstGeom prst="rect">
            <a:avLst/>
          </a:prstGeom>
          <a:solidFill>
            <a:srgbClr val="102B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99">
              <a:defRPr sz="2800"/>
            </a:pPr>
          </a:p>
        </p:txBody>
      </p:sp>
      <p:sp>
        <p:nvSpPr>
          <p:cNvPr id="514" name="精力"/>
          <p:cNvSpPr/>
          <p:nvPr/>
        </p:nvSpPr>
        <p:spPr>
          <a:xfrm>
            <a:off x="3995861" y="1760619"/>
            <a:ext cx="1633629" cy="996804"/>
          </a:xfrm>
          <a:prstGeom prst="roundRect">
            <a:avLst>
              <a:gd name="adj" fmla="val 4551"/>
            </a:avLst>
          </a:prstGeom>
          <a:solidFill>
            <a:srgbClr val="FFFFFF"/>
          </a:solidFill>
          <a:ln w="635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3341309">
              <a:defRPr sz="3600">
                <a:solidFill>
                  <a:srgbClr val="0F2A63"/>
                </a:solidFill>
              </a:defRPr>
            </a:lvl1pPr>
          </a:lstStyle>
          <a:p>
            <a:pPr/>
            <a:r>
              <a:t>精力</a:t>
            </a:r>
          </a:p>
        </p:txBody>
      </p:sp>
      <p:sp>
        <p:nvSpPr>
          <p:cNvPr id="515" name="系统"/>
          <p:cNvSpPr/>
          <p:nvPr/>
        </p:nvSpPr>
        <p:spPr>
          <a:xfrm>
            <a:off x="3995861" y="2968230"/>
            <a:ext cx="1633629" cy="996803"/>
          </a:xfrm>
          <a:prstGeom prst="roundRect">
            <a:avLst>
              <a:gd name="adj" fmla="val 4551"/>
            </a:avLst>
          </a:prstGeom>
          <a:solidFill>
            <a:srgbClr val="102962"/>
          </a:solidFill>
          <a:ln w="635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3341309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系统</a:t>
            </a:r>
          </a:p>
        </p:txBody>
      </p:sp>
      <p:sp>
        <p:nvSpPr>
          <p:cNvPr id="516" name="平衡"/>
          <p:cNvSpPr/>
          <p:nvPr/>
        </p:nvSpPr>
        <p:spPr>
          <a:xfrm>
            <a:off x="3995861" y="4166264"/>
            <a:ext cx="1633629" cy="996804"/>
          </a:xfrm>
          <a:prstGeom prst="roundRect">
            <a:avLst>
              <a:gd name="adj" fmla="val 4551"/>
            </a:avLst>
          </a:prstGeom>
          <a:solidFill>
            <a:srgbClr val="102962"/>
          </a:solidFill>
          <a:ln w="635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3341309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平衡</a:t>
            </a:r>
          </a:p>
        </p:txBody>
      </p:sp>
      <p:sp>
        <p:nvSpPr>
          <p:cNvPr id="517" name="事务"/>
          <p:cNvSpPr/>
          <p:nvPr/>
        </p:nvSpPr>
        <p:spPr>
          <a:xfrm>
            <a:off x="5763900" y="1765407"/>
            <a:ext cx="1633630" cy="996804"/>
          </a:xfrm>
          <a:prstGeom prst="roundRect">
            <a:avLst>
              <a:gd name="adj" fmla="val 4551"/>
            </a:avLst>
          </a:prstGeom>
          <a:solidFill>
            <a:srgbClr val="102962"/>
          </a:solidFill>
          <a:ln w="635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3341309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事务</a:t>
            </a:r>
          </a:p>
        </p:txBody>
      </p:sp>
      <p:sp>
        <p:nvSpPr>
          <p:cNvPr id="518" name="发展"/>
          <p:cNvSpPr/>
          <p:nvPr/>
        </p:nvSpPr>
        <p:spPr>
          <a:xfrm>
            <a:off x="5763900" y="2973018"/>
            <a:ext cx="1633630" cy="996804"/>
          </a:xfrm>
          <a:prstGeom prst="roundRect">
            <a:avLst>
              <a:gd name="adj" fmla="val 4551"/>
            </a:avLst>
          </a:prstGeom>
          <a:solidFill>
            <a:srgbClr val="102962"/>
          </a:solidFill>
          <a:ln w="635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3341309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发展</a:t>
            </a:r>
          </a:p>
        </p:txBody>
      </p:sp>
      <p:sp>
        <p:nvSpPr>
          <p:cNvPr id="519" name="团队"/>
          <p:cNvSpPr/>
          <p:nvPr/>
        </p:nvSpPr>
        <p:spPr>
          <a:xfrm>
            <a:off x="5763900" y="4171052"/>
            <a:ext cx="1633630" cy="996804"/>
          </a:xfrm>
          <a:prstGeom prst="roundRect">
            <a:avLst>
              <a:gd name="adj" fmla="val 4551"/>
            </a:avLst>
          </a:prstGeom>
          <a:solidFill>
            <a:srgbClr val="102962"/>
          </a:solidFill>
          <a:ln w="635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3341309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团队</a:t>
            </a:r>
          </a:p>
        </p:txBody>
      </p:sp>
      <p:sp>
        <p:nvSpPr>
          <p:cNvPr id="520" name="事件"/>
          <p:cNvSpPr/>
          <p:nvPr/>
        </p:nvSpPr>
        <p:spPr>
          <a:xfrm>
            <a:off x="7531940" y="1765407"/>
            <a:ext cx="1633629" cy="996804"/>
          </a:xfrm>
          <a:prstGeom prst="roundRect">
            <a:avLst>
              <a:gd name="adj" fmla="val 4551"/>
            </a:avLst>
          </a:prstGeom>
          <a:solidFill>
            <a:srgbClr val="102962"/>
          </a:solidFill>
          <a:ln w="635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3341309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事件</a:t>
            </a:r>
          </a:p>
        </p:txBody>
      </p:sp>
      <p:sp>
        <p:nvSpPr>
          <p:cNvPr id="521" name="关怀"/>
          <p:cNvSpPr/>
          <p:nvPr/>
        </p:nvSpPr>
        <p:spPr>
          <a:xfrm>
            <a:off x="7531940" y="2973018"/>
            <a:ext cx="1633629" cy="996804"/>
          </a:xfrm>
          <a:prstGeom prst="roundRect">
            <a:avLst>
              <a:gd name="adj" fmla="val 4551"/>
            </a:avLst>
          </a:prstGeom>
          <a:solidFill>
            <a:srgbClr val="102962"/>
          </a:solidFill>
          <a:ln w="635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3341309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关怀</a:t>
            </a:r>
          </a:p>
        </p:txBody>
      </p:sp>
      <p:sp>
        <p:nvSpPr>
          <p:cNvPr id="522" name="成果"/>
          <p:cNvSpPr/>
          <p:nvPr/>
        </p:nvSpPr>
        <p:spPr>
          <a:xfrm>
            <a:off x="7531940" y="4171052"/>
            <a:ext cx="1633629" cy="996804"/>
          </a:xfrm>
          <a:prstGeom prst="roundRect">
            <a:avLst>
              <a:gd name="adj" fmla="val 4551"/>
            </a:avLst>
          </a:prstGeom>
          <a:solidFill>
            <a:srgbClr val="102962"/>
          </a:solidFill>
          <a:ln w="635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3341309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成果</a:t>
            </a:r>
          </a:p>
        </p:txBody>
      </p:sp>
      <p:sp>
        <p:nvSpPr>
          <p:cNvPr id="523" name="箭头"/>
          <p:cNvSpPr/>
          <p:nvPr/>
        </p:nvSpPr>
        <p:spPr>
          <a:xfrm>
            <a:off x="19153789" y="6470267"/>
            <a:ext cx="181064" cy="453601"/>
          </a:xfrm>
          <a:prstGeom prst="rightArrow">
            <a:avLst>
              <a:gd name="adj1" fmla="val 32000"/>
              <a:gd name="adj2" fmla="val 388623"/>
            </a:avLst>
          </a:prstGeom>
          <a:solidFill>
            <a:srgbClr val="102A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99">
              <a:defRPr sz="2800"/>
            </a:pPr>
          </a:p>
        </p:txBody>
      </p:sp>
      <p:sp>
        <p:nvSpPr>
          <p:cNvPr id="524" name="发展"/>
          <p:cNvSpPr/>
          <p:nvPr/>
        </p:nvSpPr>
        <p:spPr>
          <a:xfrm>
            <a:off x="19588977" y="6431470"/>
            <a:ext cx="1296001" cy="523578"/>
          </a:xfrm>
          <a:prstGeom prst="roundRect">
            <a:avLst>
              <a:gd name="adj" fmla="val 22593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200">
                <a:solidFill>
                  <a:srgbClr val="FFFFFF"/>
                </a:solidFill>
              </a:defRPr>
            </a:lvl1pPr>
          </a:lstStyle>
          <a:p>
            <a:pPr/>
            <a:r>
              <a:t>发展</a:t>
            </a:r>
          </a:p>
        </p:txBody>
      </p:sp>
      <p:graphicFrame>
        <p:nvGraphicFramePr>
          <p:cNvPr id="525" name="表格 1"/>
          <p:cNvGraphicFramePr/>
          <p:nvPr/>
        </p:nvGraphicFramePr>
        <p:xfrm>
          <a:off x="3705138" y="8181945"/>
          <a:ext cx="17213827" cy="3749833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1372122"/>
                <a:gridCol w="5276334"/>
                <a:gridCol w="2688638"/>
                <a:gridCol w="7864031"/>
              </a:tblGrid>
              <a:tr h="747426">
                <a:tc gridSpan="4"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02A63"/>
                          </a:solidFill>
                          <a:sym typeface="Helvetica Neue Medium"/>
                        </a:rPr>
                        <a:t>优秀教师（每轮可获得精力币颜色及数量）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747426"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02A63"/>
                          </a:solidFill>
                          <a:sym typeface="Helvetica Neue Medium"/>
                        </a:rPr>
                        <a:t>级别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02A63"/>
                          </a:solidFill>
                          <a:sym typeface="Helvetica Neue Medium"/>
                        </a:rPr>
                        <a:t>标记描述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02A63"/>
                          </a:solidFill>
                          <a:sym typeface="Helvetica Neue Medium"/>
                        </a:rPr>
                        <a:t>精力币数量+颜色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02A63"/>
                          </a:solidFill>
                          <a:sym typeface="Helvetica Neue Medium"/>
                        </a:rPr>
                        <a:t>增益减益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</a:tr>
              <a:tr h="747426"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02A63"/>
                          </a:solidFill>
                          <a:sym typeface="Helvetica Neue Medium"/>
                        </a:rPr>
                        <a:t>初级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02A63"/>
                          </a:solidFill>
                          <a:sym typeface="Helvetica Neue Medium"/>
                        </a:rPr>
                        <a:t>蒲公英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02A63"/>
                          </a:solidFill>
                          <a:sym typeface="Helvetica Neue Medium"/>
                        </a:rPr>
                        <a:t>1粉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02A63"/>
                          </a:solidFill>
                          <a:sym typeface="Helvetica Neue Medium"/>
                        </a:rPr>
                        <a:t>稳定性不强，遇到随机事件容易失去精力币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</a:tr>
              <a:tr h="747426"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02A63"/>
                          </a:solidFill>
                          <a:sym typeface="Helvetica Neue Medium"/>
                        </a:rPr>
                        <a:t>中级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02A63"/>
                          </a:solidFill>
                          <a:sym typeface="Helvetica Neue Medium"/>
                        </a:rPr>
                        <a:t>小雏菊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02A63"/>
                          </a:solidFill>
                          <a:sym typeface="Helvetica Neue Medium"/>
                        </a:rPr>
                        <a:t>1粉+1黄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02A63"/>
                          </a:solidFill>
                          <a:sym typeface="Helvetica Neue Medium"/>
                        </a:rPr>
                        <a:t>除了获取粉色的基础精力币，还可以获得黄色成果币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</a:tr>
              <a:tr h="747426"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02A63"/>
                          </a:solidFill>
                          <a:sym typeface="Helvetica Neue Medium"/>
                        </a:rPr>
                        <a:t>高级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02A63"/>
                          </a:solidFill>
                          <a:sym typeface="Helvetica Neue Medium"/>
                        </a:rPr>
                        <a:t>向日葵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02A63"/>
                          </a:solidFill>
                          <a:sym typeface="Helvetica Neue Medium"/>
                        </a:rPr>
                        <a:t>1粉+1黄+1绿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olidFill>
                            <a:srgbClr val="102A63"/>
                          </a:solidFill>
                          <a:sym typeface="Helvetica Neue Medium"/>
                        </a:rPr>
                        <a:t>除了获得粉色、黄色，还可以获得绿色创新币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526" name="u=1812793571,450099542&amp;fm=253&amp;fmt=auto&amp;app=120&amp;f=JPEG.jpeg" descr="u=1812793571,450099542&amp;fm=253&amp;fmt=auto&amp;app=120&amp;f=JPEG.jpeg"/>
          <p:cNvPicPr>
            <a:picLocks noChangeAspect="1"/>
          </p:cNvPicPr>
          <p:nvPr/>
        </p:nvPicPr>
        <p:blipFill>
          <a:blip r:embed="rId2">
            <a:extLst/>
          </a:blip>
          <a:srcRect l="24199" t="25957" r="19426" b="15210"/>
          <a:stretch>
            <a:fillRect/>
          </a:stretch>
        </p:blipFill>
        <p:spPr>
          <a:xfrm>
            <a:off x="6200982" y="9759344"/>
            <a:ext cx="759065" cy="5624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4" h="21577" fill="norm" stroke="1" extrusionOk="0">
                <a:moveTo>
                  <a:pt x="11962" y="2"/>
                </a:moveTo>
                <a:cubicBezTo>
                  <a:pt x="11845" y="-23"/>
                  <a:pt x="11750" y="143"/>
                  <a:pt x="11500" y="824"/>
                </a:cubicBezTo>
                <a:cubicBezTo>
                  <a:pt x="11326" y="1296"/>
                  <a:pt x="11138" y="1960"/>
                  <a:pt x="11093" y="2301"/>
                </a:cubicBezTo>
                <a:cubicBezTo>
                  <a:pt x="10979" y="3171"/>
                  <a:pt x="10844" y="3748"/>
                  <a:pt x="10755" y="3748"/>
                </a:cubicBezTo>
                <a:cubicBezTo>
                  <a:pt x="10660" y="3748"/>
                  <a:pt x="10401" y="2879"/>
                  <a:pt x="10157" y="1738"/>
                </a:cubicBezTo>
                <a:cubicBezTo>
                  <a:pt x="10020" y="1099"/>
                  <a:pt x="9943" y="864"/>
                  <a:pt x="9852" y="870"/>
                </a:cubicBezTo>
                <a:cubicBezTo>
                  <a:pt x="9393" y="902"/>
                  <a:pt x="9423" y="821"/>
                  <a:pt x="9423" y="1981"/>
                </a:cubicBezTo>
                <a:cubicBezTo>
                  <a:pt x="9423" y="2787"/>
                  <a:pt x="9393" y="3092"/>
                  <a:pt x="9310" y="3184"/>
                </a:cubicBezTo>
                <a:cubicBezTo>
                  <a:pt x="9219" y="3286"/>
                  <a:pt x="9149" y="3174"/>
                  <a:pt x="8893" y="2545"/>
                </a:cubicBezTo>
                <a:cubicBezTo>
                  <a:pt x="8723" y="2127"/>
                  <a:pt x="8440" y="1539"/>
                  <a:pt x="8272" y="1235"/>
                </a:cubicBezTo>
                <a:cubicBezTo>
                  <a:pt x="8104" y="931"/>
                  <a:pt x="7960" y="625"/>
                  <a:pt x="7945" y="565"/>
                </a:cubicBezTo>
                <a:cubicBezTo>
                  <a:pt x="7928" y="498"/>
                  <a:pt x="7856" y="496"/>
                  <a:pt x="7764" y="550"/>
                </a:cubicBezTo>
                <a:cubicBezTo>
                  <a:pt x="7683" y="598"/>
                  <a:pt x="7593" y="635"/>
                  <a:pt x="7561" y="626"/>
                </a:cubicBezTo>
                <a:cubicBezTo>
                  <a:pt x="7530" y="617"/>
                  <a:pt x="7504" y="679"/>
                  <a:pt x="7505" y="778"/>
                </a:cubicBezTo>
                <a:cubicBezTo>
                  <a:pt x="7506" y="1205"/>
                  <a:pt x="7734" y="2967"/>
                  <a:pt x="7843" y="3382"/>
                </a:cubicBezTo>
                <a:cubicBezTo>
                  <a:pt x="7992" y="3948"/>
                  <a:pt x="7990" y="4113"/>
                  <a:pt x="7843" y="4189"/>
                </a:cubicBezTo>
                <a:cubicBezTo>
                  <a:pt x="7769" y="4227"/>
                  <a:pt x="7609" y="4080"/>
                  <a:pt x="7403" y="3793"/>
                </a:cubicBezTo>
                <a:cubicBezTo>
                  <a:pt x="7225" y="3545"/>
                  <a:pt x="6755" y="2944"/>
                  <a:pt x="6354" y="2453"/>
                </a:cubicBezTo>
                <a:cubicBezTo>
                  <a:pt x="5682" y="1634"/>
                  <a:pt x="5623" y="1577"/>
                  <a:pt x="5609" y="1814"/>
                </a:cubicBezTo>
                <a:cubicBezTo>
                  <a:pt x="5600" y="1956"/>
                  <a:pt x="5676" y="2297"/>
                  <a:pt x="5778" y="2560"/>
                </a:cubicBezTo>
                <a:cubicBezTo>
                  <a:pt x="5880" y="2823"/>
                  <a:pt x="6009" y="3255"/>
                  <a:pt x="6072" y="3519"/>
                </a:cubicBezTo>
                <a:cubicBezTo>
                  <a:pt x="6256" y="4297"/>
                  <a:pt x="6116" y="4289"/>
                  <a:pt x="5383" y="3534"/>
                </a:cubicBezTo>
                <a:cubicBezTo>
                  <a:pt x="5029" y="3170"/>
                  <a:pt x="4579" y="2773"/>
                  <a:pt x="4379" y="2636"/>
                </a:cubicBezTo>
                <a:cubicBezTo>
                  <a:pt x="4062" y="2420"/>
                  <a:pt x="3995" y="2392"/>
                  <a:pt x="3871" y="2514"/>
                </a:cubicBezTo>
                <a:cubicBezTo>
                  <a:pt x="3792" y="2592"/>
                  <a:pt x="3700" y="2677"/>
                  <a:pt x="3656" y="2697"/>
                </a:cubicBezTo>
                <a:cubicBezTo>
                  <a:pt x="3612" y="2717"/>
                  <a:pt x="3636" y="2860"/>
                  <a:pt x="3724" y="3032"/>
                </a:cubicBezTo>
                <a:cubicBezTo>
                  <a:pt x="4193" y="3942"/>
                  <a:pt x="4516" y="4659"/>
                  <a:pt x="4480" y="4737"/>
                </a:cubicBezTo>
                <a:cubicBezTo>
                  <a:pt x="4428" y="4852"/>
                  <a:pt x="4141" y="4714"/>
                  <a:pt x="3758" y="4372"/>
                </a:cubicBezTo>
                <a:cubicBezTo>
                  <a:pt x="3458" y="4104"/>
                  <a:pt x="3452" y="4093"/>
                  <a:pt x="3261" y="4280"/>
                </a:cubicBezTo>
                <a:cubicBezTo>
                  <a:pt x="3155" y="4385"/>
                  <a:pt x="3071" y="4513"/>
                  <a:pt x="3070" y="4555"/>
                </a:cubicBezTo>
                <a:cubicBezTo>
                  <a:pt x="3061" y="4818"/>
                  <a:pt x="3632" y="5779"/>
                  <a:pt x="4232" y="6503"/>
                </a:cubicBezTo>
                <a:cubicBezTo>
                  <a:pt x="4995" y="7424"/>
                  <a:pt x="5168" y="7681"/>
                  <a:pt x="5101" y="7828"/>
                </a:cubicBezTo>
                <a:cubicBezTo>
                  <a:pt x="5048" y="7944"/>
                  <a:pt x="4815" y="7858"/>
                  <a:pt x="4063" y="7432"/>
                </a:cubicBezTo>
                <a:cubicBezTo>
                  <a:pt x="3349" y="7029"/>
                  <a:pt x="2606" y="6730"/>
                  <a:pt x="2065" y="6640"/>
                </a:cubicBezTo>
                <a:cubicBezTo>
                  <a:pt x="1834" y="6602"/>
                  <a:pt x="1486" y="6513"/>
                  <a:pt x="1287" y="6427"/>
                </a:cubicBezTo>
                <a:cubicBezTo>
                  <a:pt x="924" y="6271"/>
                  <a:pt x="688" y="6290"/>
                  <a:pt x="688" y="6488"/>
                </a:cubicBezTo>
                <a:cubicBezTo>
                  <a:pt x="688" y="6546"/>
                  <a:pt x="1223" y="7065"/>
                  <a:pt x="1873" y="7645"/>
                </a:cubicBezTo>
                <a:cubicBezTo>
                  <a:pt x="2524" y="8226"/>
                  <a:pt x="3037" y="8751"/>
                  <a:pt x="3013" y="8803"/>
                </a:cubicBezTo>
                <a:cubicBezTo>
                  <a:pt x="2990" y="8854"/>
                  <a:pt x="2700" y="8868"/>
                  <a:pt x="2370" y="8848"/>
                </a:cubicBezTo>
                <a:cubicBezTo>
                  <a:pt x="1846" y="8817"/>
                  <a:pt x="1754" y="8840"/>
                  <a:pt x="1659" y="9016"/>
                </a:cubicBezTo>
                <a:cubicBezTo>
                  <a:pt x="1573" y="9173"/>
                  <a:pt x="1440" y="9231"/>
                  <a:pt x="1027" y="9259"/>
                </a:cubicBezTo>
                <a:cubicBezTo>
                  <a:pt x="258" y="9312"/>
                  <a:pt x="177" y="9347"/>
                  <a:pt x="124" y="9670"/>
                </a:cubicBezTo>
                <a:cubicBezTo>
                  <a:pt x="99" y="9827"/>
                  <a:pt x="66" y="9997"/>
                  <a:pt x="56" y="10051"/>
                </a:cubicBezTo>
                <a:cubicBezTo>
                  <a:pt x="47" y="10105"/>
                  <a:pt x="257" y="10168"/>
                  <a:pt x="530" y="10188"/>
                </a:cubicBezTo>
                <a:cubicBezTo>
                  <a:pt x="1032" y="10225"/>
                  <a:pt x="1719" y="10466"/>
                  <a:pt x="1794" y="10630"/>
                </a:cubicBezTo>
                <a:cubicBezTo>
                  <a:pt x="1817" y="10678"/>
                  <a:pt x="1799" y="10741"/>
                  <a:pt x="1749" y="10782"/>
                </a:cubicBezTo>
                <a:cubicBezTo>
                  <a:pt x="1620" y="10889"/>
                  <a:pt x="224" y="10998"/>
                  <a:pt x="181" y="10904"/>
                </a:cubicBezTo>
                <a:cubicBezTo>
                  <a:pt x="113" y="10755"/>
                  <a:pt x="0" y="10835"/>
                  <a:pt x="0" y="11025"/>
                </a:cubicBezTo>
                <a:cubicBezTo>
                  <a:pt x="0" y="11241"/>
                  <a:pt x="236" y="11415"/>
                  <a:pt x="666" y="11513"/>
                </a:cubicBezTo>
                <a:cubicBezTo>
                  <a:pt x="828" y="11549"/>
                  <a:pt x="1108" y="11636"/>
                  <a:pt x="1298" y="11711"/>
                </a:cubicBezTo>
                <a:cubicBezTo>
                  <a:pt x="1487" y="11785"/>
                  <a:pt x="1994" y="11920"/>
                  <a:pt x="2415" y="12015"/>
                </a:cubicBezTo>
                <a:cubicBezTo>
                  <a:pt x="3231" y="12200"/>
                  <a:pt x="3722" y="12398"/>
                  <a:pt x="3690" y="12518"/>
                </a:cubicBezTo>
                <a:cubicBezTo>
                  <a:pt x="3680" y="12558"/>
                  <a:pt x="3667" y="12584"/>
                  <a:pt x="3656" y="12579"/>
                </a:cubicBezTo>
                <a:cubicBezTo>
                  <a:pt x="3646" y="12573"/>
                  <a:pt x="3361" y="12748"/>
                  <a:pt x="3024" y="12959"/>
                </a:cubicBezTo>
                <a:cubicBezTo>
                  <a:pt x="2344" y="13385"/>
                  <a:pt x="1488" y="13720"/>
                  <a:pt x="1106" y="13720"/>
                </a:cubicBezTo>
                <a:cubicBezTo>
                  <a:pt x="808" y="13720"/>
                  <a:pt x="705" y="13895"/>
                  <a:pt x="869" y="14116"/>
                </a:cubicBezTo>
                <a:cubicBezTo>
                  <a:pt x="968" y="14249"/>
                  <a:pt x="1290" y="14288"/>
                  <a:pt x="2720" y="14329"/>
                </a:cubicBezTo>
                <a:cubicBezTo>
                  <a:pt x="3671" y="14357"/>
                  <a:pt x="4459" y="14406"/>
                  <a:pt x="4480" y="14451"/>
                </a:cubicBezTo>
                <a:cubicBezTo>
                  <a:pt x="4501" y="14497"/>
                  <a:pt x="4373" y="14675"/>
                  <a:pt x="4187" y="14847"/>
                </a:cubicBezTo>
                <a:cubicBezTo>
                  <a:pt x="4001" y="15020"/>
                  <a:pt x="3718" y="15360"/>
                  <a:pt x="3555" y="15593"/>
                </a:cubicBezTo>
                <a:cubicBezTo>
                  <a:pt x="3392" y="15826"/>
                  <a:pt x="3027" y="16220"/>
                  <a:pt x="2742" y="16476"/>
                </a:cubicBezTo>
                <a:cubicBezTo>
                  <a:pt x="2341" y="16837"/>
                  <a:pt x="2223" y="16998"/>
                  <a:pt x="2223" y="17192"/>
                </a:cubicBezTo>
                <a:cubicBezTo>
                  <a:pt x="2223" y="17375"/>
                  <a:pt x="2266" y="17451"/>
                  <a:pt x="2381" y="17451"/>
                </a:cubicBezTo>
                <a:cubicBezTo>
                  <a:pt x="2573" y="17451"/>
                  <a:pt x="2923" y="17198"/>
                  <a:pt x="3058" y="16979"/>
                </a:cubicBezTo>
                <a:cubicBezTo>
                  <a:pt x="3113" y="16890"/>
                  <a:pt x="3242" y="16827"/>
                  <a:pt x="3340" y="16827"/>
                </a:cubicBezTo>
                <a:cubicBezTo>
                  <a:pt x="3439" y="16827"/>
                  <a:pt x="3594" y="16787"/>
                  <a:pt x="3690" y="16735"/>
                </a:cubicBezTo>
                <a:cubicBezTo>
                  <a:pt x="4156" y="16485"/>
                  <a:pt x="5015" y="16211"/>
                  <a:pt x="5677" y="16111"/>
                </a:cubicBezTo>
                <a:cubicBezTo>
                  <a:pt x="6363" y="16007"/>
                  <a:pt x="7308" y="15702"/>
                  <a:pt x="7595" y="15487"/>
                </a:cubicBezTo>
                <a:cubicBezTo>
                  <a:pt x="7683" y="15420"/>
                  <a:pt x="7745" y="15428"/>
                  <a:pt x="7809" y="15532"/>
                </a:cubicBezTo>
                <a:cubicBezTo>
                  <a:pt x="7926" y="15722"/>
                  <a:pt x="7856" y="15870"/>
                  <a:pt x="7335" y="16385"/>
                </a:cubicBezTo>
                <a:cubicBezTo>
                  <a:pt x="6853" y="16863"/>
                  <a:pt x="5993" y="18185"/>
                  <a:pt x="5801" y="18760"/>
                </a:cubicBezTo>
                <a:cubicBezTo>
                  <a:pt x="5720" y="19002"/>
                  <a:pt x="5576" y="19327"/>
                  <a:pt x="5473" y="19476"/>
                </a:cubicBezTo>
                <a:cubicBezTo>
                  <a:pt x="5319" y="19701"/>
                  <a:pt x="5302" y="19780"/>
                  <a:pt x="5372" y="19963"/>
                </a:cubicBezTo>
                <a:cubicBezTo>
                  <a:pt x="5666" y="20732"/>
                  <a:pt x="6045" y="20764"/>
                  <a:pt x="6613" y="20054"/>
                </a:cubicBezTo>
                <a:cubicBezTo>
                  <a:pt x="6832" y="19781"/>
                  <a:pt x="7157" y="19396"/>
                  <a:pt x="7347" y="19202"/>
                </a:cubicBezTo>
                <a:cubicBezTo>
                  <a:pt x="7536" y="19008"/>
                  <a:pt x="7921" y="18570"/>
                  <a:pt x="8193" y="18243"/>
                </a:cubicBezTo>
                <a:cubicBezTo>
                  <a:pt x="8466" y="17915"/>
                  <a:pt x="8711" y="17693"/>
                  <a:pt x="8746" y="17740"/>
                </a:cubicBezTo>
                <a:cubicBezTo>
                  <a:pt x="8781" y="17787"/>
                  <a:pt x="8750" y="18064"/>
                  <a:pt x="8667" y="18349"/>
                </a:cubicBezTo>
                <a:cubicBezTo>
                  <a:pt x="8487" y="18966"/>
                  <a:pt x="8272" y="20288"/>
                  <a:pt x="8272" y="20800"/>
                </a:cubicBezTo>
                <a:cubicBezTo>
                  <a:pt x="8272" y="21029"/>
                  <a:pt x="8323" y="21235"/>
                  <a:pt x="8419" y="21364"/>
                </a:cubicBezTo>
                <a:cubicBezTo>
                  <a:pt x="8522" y="21502"/>
                  <a:pt x="8673" y="21577"/>
                  <a:pt x="8882" y="21577"/>
                </a:cubicBezTo>
                <a:cubicBezTo>
                  <a:pt x="9168" y="21577"/>
                  <a:pt x="9201" y="21554"/>
                  <a:pt x="9310" y="21196"/>
                </a:cubicBezTo>
                <a:cubicBezTo>
                  <a:pt x="9376" y="20983"/>
                  <a:pt x="9514" y="20662"/>
                  <a:pt x="9615" y="20481"/>
                </a:cubicBezTo>
                <a:cubicBezTo>
                  <a:pt x="9716" y="20300"/>
                  <a:pt x="9807" y="20121"/>
                  <a:pt x="9807" y="20085"/>
                </a:cubicBezTo>
                <a:cubicBezTo>
                  <a:pt x="9807" y="20049"/>
                  <a:pt x="9887" y="19870"/>
                  <a:pt x="9988" y="19689"/>
                </a:cubicBezTo>
                <a:cubicBezTo>
                  <a:pt x="10088" y="19508"/>
                  <a:pt x="10290" y="19024"/>
                  <a:pt x="10439" y="18623"/>
                </a:cubicBezTo>
                <a:cubicBezTo>
                  <a:pt x="10715" y="17876"/>
                  <a:pt x="10895" y="17595"/>
                  <a:pt x="11014" y="17694"/>
                </a:cubicBezTo>
                <a:cubicBezTo>
                  <a:pt x="11052" y="17725"/>
                  <a:pt x="11134" y="18055"/>
                  <a:pt x="11206" y="18440"/>
                </a:cubicBezTo>
                <a:cubicBezTo>
                  <a:pt x="11648" y="20803"/>
                  <a:pt x="11942" y="21475"/>
                  <a:pt x="12470" y="21318"/>
                </a:cubicBezTo>
                <a:cubicBezTo>
                  <a:pt x="12885" y="21195"/>
                  <a:pt x="12904" y="21121"/>
                  <a:pt x="12922" y="18699"/>
                </a:cubicBezTo>
                <a:cubicBezTo>
                  <a:pt x="12931" y="17472"/>
                  <a:pt x="12931" y="16451"/>
                  <a:pt x="12933" y="16431"/>
                </a:cubicBezTo>
                <a:cubicBezTo>
                  <a:pt x="12937" y="16379"/>
                  <a:pt x="13829" y="17514"/>
                  <a:pt x="14197" y="18045"/>
                </a:cubicBezTo>
                <a:cubicBezTo>
                  <a:pt x="14419" y="18364"/>
                  <a:pt x="14556" y="18471"/>
                  <a:pt x="14716" y="18471"/>
                </a:cubicBezTo>
                <a:cubicBezTo>
                  <a:pt x="14983" y="18471"/>
                  <a:pt x="15070" y="18255"/>
                  <a:pt x="14919" y="17938"/>
                </a:cubicBezTo>
                <a:cubicBezTo>
                  <a:pt x="14746" y="17575"/>
                  <a:pt x="14625" y="17045"/>
                  <a:pt x="14705" y="16979"/>
                </a:cubicBezTo>
                <a:cubicBezTo>
                  <a:pt x="14815" y="16887"/>
                  <a:pt x="15042" y="17090"/>
                  <a:pt x="15799" y="17953"/>
                </a:cubicBezTo>
                <a:cubicBezTo>
                  <a:pt x="16729" y="19013"/>
                  <a:pt x="17518" y="19719"/>
                  <a:pt x="17774" y="19719"/>
                </a:cubicBezTo>
                <a:cubicBezTo>
                  <a:pt x="18094" y="19719"/>
                  <a:pt x="18130" y="19381"/>
                  <a:pt x="17853" y="18912"/>
                </a:cubicBezTo>
                <a:cubicBezTo>
                  <a:pt x="17727" y="18698"/>
                  <a:pt x="17521" y="18259"/>
                  <a:pt x="17391" y="17923"/>
                </a:cubicBezTo>
                <a:cubicBezTo>
                  <a:pt x="16933" y="16742"/>
                  <a:pt x="16665" y="16367"/>
                  <a:pt x="15664" y="15487"/>
                </a:cubicBezTo>
                <a:cubicBezTo>
                  <a:pt x="15386" y="15242"/>
                  <a:pt x="15178" y="15001"/>
                  <a:pt x="15213" y="14954"/>
                </a:cubicBezTo>
                <a:cubicBezTo>
                  <a:pt x="15247" y="14907"/>
                  <a:pt x="15455" y="14906"/>
                  <a:pt x="15664" y="14954"/>
                </a:cubicBezTo>
                <a:cubicBezTo>
                  <a:pt x="17825" y="15451"/>
                  <a:pt x="18418" y="15589"/>
                  <a:pt x="18892" y="15685"/>
                </a:cubicBezTo>
                <a:cubicBezTo>
                  <a:pt x="19526" y="15812"/>
                  <a:pt x="20499" y="15829"/>
                  <a:pt x="20551" y="15715"/>
                </a:cubicBezTo>
                <a:cubicBezTo>
                  <a:pt x="20570" y="15672"/>
                  <a:pt x="20592" y="15470"/>
                  <a:pt x="20607" y="15273"/>
                </a:cubicBezTo>
                <a:cubicBezTo>
                  <a:pt x="20631" y="14949"/>
                  <a:pt x="20613" y="14922"/>
                  <a:pt x="20404" y="14862"/>
                </a:cubicBezTo>
                <a:cubicBezTo>
                  <a:pt x="20278" y="14827"/>
                  <a:pt x="20005" y="14672"/>
                  <a:pt x="19794" y="14527"/>
                </a:cubicBezTo>
                <a:cubicBezTo>
                  <a:pt x="19584" y="14383"/>
                  <a:pt x="19306" y="14231"/>
                  <a:pt x="19174" y="14192"/>
                </a:cubicBezTo>
                <a:cubicBezTo>
                  <a:pt x="18868" y="14103"/>
                  <a:pt x="18606" y="13764"/>
                  <a:pt x="18779" y="13675"/>
                </a:cubicBezTo>
                <a:cubicBezTo>
                  <a:pt x="18842" y="13642"/>
                  <a:pt x="19491" y="13627"/>
                  <a:pt x="20223" y="13644"/>
                </a:cubicBezTo>
                <a:lnTo>
                  <a:pt x="21555" y="13675"/>
                </a:lnTo>
                <a:lnTo>
                  <a:pt x="21578" y="13294"/>
                </a:lnTo>
                <a:cubicBezTo>
                  <a:pt x="21600" y="12932"/>
                  <a:pt x="21588" y="12916"/>
                  <a:pt x="21194" y="12700"/>
                </a:cubicBezTo>
                <a:cubicBezTo>
                  <a:pt x="20775" y="12472"/>
                  <a:pt x="20015" y="12245"/>
                  <a:pt x="19309" y="12122"/>
                </a:cubicBezTo>
                <a:cubicBezTo>
                  <a:pt x="19087" y="12083"/>
                  <a:pt x="18892" y="12004"/>
                  <a:pt x="18869" y="11954"/>
                </a:cubicBezTo>
                <a:cubicBezTo>
                  <a:pt x="18846" y="11905"/>
                  <a:pt x="18764" y="11863"/>
                  <a:pt x="18688" y="11863"/>
                </a:cubicBezTo>
                <a:cubicBezTo>
                  <a:pt x="18613" y="11863"/>
                  <a:pt x="18486" y="11769"/>
                  <a:pt x="18406" y="11650"/>
                </a:cubicBezTo>
                <a:cubicBezTo>
                  <a:pt x="18263" y="11436"/>
                  <a:pt x="18269" y="11433"/>
                  <a:pt x="18463" y="11208"/>
                </a:cubicBezTo>
                <a:cubicBezTo>
                  <a:pt x="18574" y="11079"/>
                  <a:pt x="18955" y="10869"/>
                  <a:pt x="19343" y="10736"/>
                </a:cubicBezTo>
                <a:cubicBezTo>
                  <a:pt x="19719" y="10608"/>
                  <a:pt x="20166" y="10437"/>
                  <a:pt x="20336" y="10356"/>
                </a:cubicBezTo>
                <a:cubicBezTo>
                  <a:pt x="20506" y="10274"/>
                  <a:pt x="20711" y="10219"/>
                  <a:pt x="20788" y="10219"/>
                </a:cubicBezTo>
                <a:cubicBezTo>
                  <a:pt x="20883" y="10219"/>
                  <a:pt x="20910" y="10163"/>
                  <a:pt x="20878" y="10051"/>
                </a:cubicBezTo>
                <a:cubicBezTo>
                  <a:pt x="20852" y="9961"/>
                  <a:pt x="20833" y="9837"/>
                  <a:pt x="20833" y="9777"/>
                </a:cubicBezTo>
                <a:cubicBezTo>
                  <a:pt x="20833" y="9702"/>
                  <a:pt x="20668" y="9687"/>
                  <a:pt x="20314" y="9747"/>
                </a:cubicBezTo>
                <a:cubicBezTo>
                  <a:pt x="20029" y="9794"/>
                  <a:pt x="19411" y="9835"/>
                  <a:pt x="18948" y="9838"/>
                </a:cubicBezTo>
                <a:cubicBezTo>
                  <a:pt x="18248" y="9843"/>
                  <a:pt x="18113" y="9830"/>
                  <a:pt x="18113" y="9701"/>
                </a:cubicBezTo>
                <a:cubicBezTo>
                  <a:pt x="18113" y="9484"/>
                  <a:pt x="19059" y="8849"/>
                  <a:pt x="20280" y="8254"/>
                </a:cubicBezTo>
                <a:cubicBezTo>
                  <a:pt x="20628" y="8085"/>
                  <a:pt x="20938" y="7924"/>
                  <a:pt x="20979" y="7889"/>
                </a:cubicBezTo>
                <a:cubicBezTo>
                  <a:pt x="21067" y="7816"/>
                  <a:pt x="21086" y="7255"/>
                  <a:pt x="21002" y="7189"/>
                </a:cubicBezTo>
                <a:cubicBezTo>
                  <a:pt x="20908" y="7115"/>
                  <a:pt x="19514" y="7387"/>
                  <a:pt x="19050" y="7569"/>
                </a:cubicBezTo>
                <a:cubicBezTo>
                  <a:pt x="18814" y="7662"/>
                  <a:pt x="18325" y="7918"/>
                  <a:pt x="17955" y="8148"/>
                </a:cubicBezTo>
                <a:cubicBezTo>
                  <a:pt x="17011" y="8733"/>
                  <a:pt x="16832" y="8601"/>
                  <a:pt x="17413" y="7752"/>
                </a:cubicBezTo>
                <a:cubicBezTo>
                  <a:pt x="17748" y="7263"/>
                  <a:pt x="17892" y="6854"/>
                  <a:pt x="17763" y="6747"/>
                </a:cubicBezTo>
                <a:cubicBezTo>
                  <a:pt x="17592" y="6604"/>
                  <a:pt x="17733" y="6247"/>
                  <a:pt x="18248" y="5529"/>
                </a:cubicBezTo>
                <a:cubicBezTo>
                  <a:pt x="19301" y="4061"/>
                  <a:pt x="19536" y="3635"/>
                  <a:pt x="19366" y="3489"/>
                </a:cubicBezTo>
                <a:cubicBezTo>
                  <a:pt x="19206" y="3352"/>
                  <a:pt x="19042" y="3377"/>
                  <a:pt x="18835" y="3595"/>
                </a:cubicBezTo>
                <a:cubicBezTo>
                  <a:pt x="18730" y="3706"/>
                  <a:pt x="18622" y="3807"/>
                  <a:pt x="18587" y="3808"/>
                </a:cubicBezTo>
                <a:cubicBezTo>
                  <a:pt x="18416" y="3815"/>
                  <a:pt x="17362" y="4606"/>
                  <a:pt x="16872" y="5103"/>
                </a:cubicBezTo>
                <a:cubicBezTo>
                  <a:pt x="16568" y="5410"/>
                  <a:pt x="16284" y="5666"/>
                  <a:pt x="16240" y="5666"/>
                </a:cubicBezTo>
                <a:cubicBezTo>
                  <a:pt x="16093" y="5666"/>
                  <a:pt x="16073" y="5389"/>
                  <a:pt x="16194" y="4996"/>
                </a:cubicBezTo>
                <a:cubicBezTo>
                  <a:pt x="16260" y="4784"/>
                  <a:pt x="16307" y="4514"/>
                  <a:pt x="16307" y="4402"/>
                </a:cubicBezTo>
                <a:cubicBezTo>
                  <a:pt x="16307" y="4290"/>
                  <a:pt x="16491" y="3815"/>
                  <a:pt x="16714" y="3352"/>
                </a:cubicBezTo>
                <a:cubicBezTo>
                  <a:pt x="17463" y="1793"/>
                  <a:pt x="17450" y="1508"/>
                  <a:pt x="16668" y="2590"/>
                </a:cubicBezTo>
                <a:cubicBezTo>
                  <a:pt x="16148" y="3312"/>
                  <a:pt x="15507" y="4043"/>
                  <a:pt x="15303" y="4143"/>
                </a:cubicBezTo>
                <a:cubicBezTo>
                  <a:pt x="15022" y="4281"/>
                  <a:pt x="15013" y="3892"/>
                  <a:pt x="15292" y="2819"/>
                </a:cubicBezTo>
                <a:cubicBezTo>
                  <a:pt x="15585" y="1689"/>
                  <a:pt x="15632" y="1372"/>
                  <a:pt x="15495" y="1372"/>
                </a:cubicBezTo>
                <a:cubicBezTo>
                  <a:pt x="15321" y="1372"/>
                  <a:pt x="14417" y="2516"/>
                  <a:pt x="14242" y="2956"/>
                </a:cubicBezTo>
                <a:cubicBezTo>
                  <a:pt x="14061" y="3412"/>
                  <a:pt x="13834" y="3661"/>
                  <a:pt x="13700" y="3550"/>
                </a:cubicBezTo>
                <a:cubicBezTo>
                  <a:pt x="13570" y="3441"/>
                  <a:pt x="13623" y="2831"/>
                  <a:pt x="13825" y="2042"/>
                </a:cubicBezTo>
                <a:cubicBezTo>
                  <a:pt x="14101" y="964"/>
                  <a:pt x="14123" y="830"/>
                  <a:pt x="14016" y="657"/>
                </a:cubicBezTo>
                <a:cubicBezTo>
                  <a:pt x="13753" y="228"/>
                  <a:pt x="13386" y="720"/>
                  <a:pt x="12798" y="2316"/>
                </a:cubicBezTo>
                <a:cubicBezTo>
                  <a:pt x="12325" y="3598"/>
                  <a:pt x="12210" y="3435"/>
                  <a:pt x="12154" y="1479"/>
                </a:cubicBezTo>
                <a:cubicBezTo>
                  <a:pt x="12116" y="150"/>
                  <a:pt x="12099" y="31"/>
                  <a:pt x="11962" y="2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527" name="🌼"/>
          <p:cNvSpPr txBox="1"/>
          <p:nvPr/>
        </p:nvSpPr>
        <p:spPr>
          <a:xfrm>
            <a:off x="6325558" y="10405949"/>
            <a:ext cx="510313" cy="637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0206" tIns="20206" rIns="20206" bIns="20206" anchor="ctr">
            <a:spAutoFit/>
          </a:bodyPr>
          <a:lstStyle>
            <a:lvl1pPr defTabSz="3076951">
              <a:defRPr sz="3600">
                <a:solidFill>
                  <a:srgbClr val="5E5E5E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🌼</a:t>
            </a:r>
          </a:p>
        </p:txBody>
      </p:sp>
      <p:pic>
        <p:nvPicPr>
          <p:cNvPr id="528" name="截屏2023-10-09 15.53.18.png" descr="截屏2023-10-09 15.53.18.png"/>
          <p:cNvPicPr>
            <a:picLocks noChangeAspect="1"/>
          </p:cNvPicPr>
          <p:nvPr/>
        </p:nvPicPr>
        <p:blipFill>
          <a:blip r:embed="rId3">
            <a:extLst/>
          </a:blip>
          <a:srcRect l="17410" t="12050" r="18193" b="18707"/>
          <a:stretch>
            <a:fillRect/>
          </a:stretch>
        </p:blipFill>
        <p:spPr>
          <a:xfrm>
            <a:off x="6254598" y="11191415"/>
            <a:ext cx="652168" cy="7842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6" h="21600" fill="norm" stroke="1" extrusionOk="0">
                <a:moveTo>
                  <a:pt x="12135" y="0"/>
                </a:moveTo>
                <a:cubicBezTo>
                  <a:pt x="12052" y="0"/>
                  <a:pt x="11870" y="127"/>
                  <a:pt x="11663" y="317"/>
                </a:cubicBezTo>
                <a:cubicBezTo>
                  <a:pt x="11640" y="339"/>
                  <a:pt x="11621" y="359"/>
                  <a:pt x="11597" y="383"/>
                </a:cubicBezTo>
                <a:cubicBezTo>
                  <a:pt x="11520" y="461"/>
                  <a:pt x="11438" y="542"/>
                  <a:pt x="11361" y="634"/>
                </a:cubicBezTo>
                <a:cubicBezTo>
                  <a:pt x="11244" y="772"/>
                  <a:pt x="11089" y="974"/>
                  <a:pt x="11006" y="1071"/>
                </a:cubicBezTo>
                <a:cubicBezTo>
                  <a:pt x="10923" y="1169"/>
                  <a:pt x="10767" y="1384"/>
                  <a:pt x="10665" y="1552"/>
                </a:cubicBezTo>
                <a:cubicBezTo>
                  <a:pt x="10562" y="1721"/>
                  <a:pt x="10462" y="1874"/>
                  <a:pt x="10442" y="1891"/>
                </a:cubicBezTo>
                <a:cubicBezTo>
                  <a:pt x="10389" y="1935"/>
                  <a:pt x="10224" y="1824"/>
                  <a:pt x="10179" y="1716"/>
                </a:cubicBezTo>
                <a:cubicBezTo>
                  <a:pt x="10133" y="1605"/>
                  <a:pt x="9888" y="1348"/>
                  <a:pt x="9628" y="1104"/>
                </a:cubicBezTo>
                <a:cubicBezTo>
                  <a:pt x="9284" y="806"/>
                  <a:pt x="8872" y="520"/>
                  <a:pt x="8590" y="383"/>
                </a:cubicBezTo>
                <a:cubicBezTo>
                  <a:pt x="8504" y="342"/>
                  <a:pt x="8430" y="312"/>
                  <a:pt x="8354" y="317"/>
                </a:cubicBezTo>
                <a:cubicBezTo>
                  <a:pt x="8313" y="320"/>
                  <a:pt x="8274" y="326"/>
                  <a:pt x="8249" y="339"/>
                </a:cubicBezTo>
                <a:cubicBezTo>
                  <a:pt x="8208" y="375"/>
                  <a:pt x="8164" y="434"/>
                  <a:pt x="8118" y="503"/>
                </a:cubicBezTo>
                <a:cubicBezTo>
                  <a:pt x="8110" y="515"/>
                  <a:pt x="8113" y="522"/>
                  <a:pt x="8104" y="536"/>
                </a:cubicBezTo>
                <a:cubicBezTo>
                  <a:pt x="8101" y="541"/>
                  <a:pt x="8095" y="541"/>
                  <a:pt x="8091" y="547"/>
                </a:cubicBezTo>
                <a:cubicBezTo>
                  <a:pt x="8090" y="550"/>
                  <a:pt x="8093" y="554"/>
                  <a:pt x="8091" y="557"/>
                </a:cubicBezTo>
                <a:cubicBezTo>
                  <a:pt x="7979" y="747"/>
                  <a:pt x="7843" y="1059"/>
                  <a:pt x="7802" y="1224"/>
                </a:cubicBezTo>
                <a:cubicBezTo>
                  <a:pt x="7775" y="1334"/>
                  <a:pt x="7710" y="1556"/>
                  <a:pt x="7645" y="1749"/>
                </a:cubicBezTo>
                <a:cubicBezTo>
                  <a:pt x="7607" y="1863"/>
                  <a:pt x="7567" y="1999"/>
                  <a:pt x="7566" y="2055"/>
                </a:cubicBezTo>
                <a:cubicBezTo>
                  <a:pt x="7566" y="2111"/>
                  <a:pt x="7551" y="2232"/>
                  <a:pt x="7527" y="2328"/>
                </a:cubicBezTo>
                <a:cubicBezTo>
                  <a:pt x="7493" y="2463"/>
                  <a:pt x="7458" y="2512"/>
                  <a:pt x="7395" y="2536"/>
                </a:cubicBezTo>
                <a:cubicBezTo>
                  <a:pt x="7325" y="2563"/>
                  <a:pt x="7303" y="2555"/>
                  <a:pt x="7199" y="2470"/>
                </a:cubicBezTo>
                <a:cubicBezTo>
                  <a:pt x="7140" y="2423"/>
                  <a:pt x="7055" y="2366"/>
                  <a:pt x="6988" y="2328"/>
                </a:cubicBezTo>
                <a:cubicBezTo>
                  <a:pt x="6959" y="2313"/>
                  <a:pt x="6931" y="2304"/>
                  <a:pt x="6897" y="2285"/>
                </a:cubicBezTo>
                <a:cubicBezTo>
                  <a:pt x="6648" y="2148"/>
                  <a:pt x="6394" y="2031"/>
                  <a:pt x="6148" y="1924"/>
                </a:cubicBezTo>
                <a:cubicBezTo>
                  <a:pt x="6094" y="1901"/>
                  <a:pt x="6047" y="1870"/>
                  <a:pt x="5991" y="1847"/>
                </a:cubicBezTo>
                <a:cubicBezTo>
                  <a:pt x="5941" y="1827"/>
                  <a:pt x="5895" y="1812"/>
                  <a:pt x="5846" y="1793"/>
                </a:cubicBezTo>
                <a:cubicBezTo>
                  <a:pt x="5782" y="1768"/>
                  <a:pt x="5710" y="1750"/>
                  <a:pt x="5649" y="1727"/>
                </a:cubicBezTo>
                <a:cubicBezTo>
                  <a:pt x="5439" y="1652"/>
                  <a:pt x="5251" y="1594"/>
                  <a:pt x="5071" y="1552"/>
                </a:cubicBezTo>
                <a:cubicBezTo>
                  <a:pt x="4807" y="1511"/>
                  <a:pt x="4390" y="1488"/>
                  <a:pt x="4297" y="1519"/>
                </a:cubicBezTo>
                <a:cubicBezTo>
                  <a:pt x="4282" y="1526"/>
                  <a:pt x="4268" y="1534"/>
                  <a:pt x="4257" y="1541"/>
                </a:cubicBezTo>
                <a:cubicBezTo>
                  <a:pt x="4228" y="1581"/>
                  <a:pt x="4217" y="1684"/>
                  <a:pt x="4218" y="1989"/>
                </a:cubicBezTo>
                <a:cubicBezTo>
                  <a:pt x="4219" y="2304"/>
                  <a:pt x="4251" y="2641"/>
                  <a:pt x="4297" y="2908"/>
                </a:cubicBezTo>
                <a:cubicBezTo>
                  <a:pt x="4312" y="2997"/>
                  <a:pt x="4330" y="3078"/>
                  <a:pt x="4349" y="3148"/>
                </a:cubicBezTo>
                <a:cubicBezTo>
                  <a:pt x="4369" y="3221"/>
                  <a:pt x="4392" y="3335"/>
                  <a:pt x="4402" y="3400"/>
                </a:cubicBezTo>
                <a:cubicBezTo>
                  <a:pt x="4410" y="3451"/>
                  <a:pt x="4428" y="3500"/>
                  <a:pt x="4441" y="3553"/>
                </a:cubicBezTo>
                <a:cubicBezTo>
                  <a:pt x="4481" y="3680"/>
                  <a:pt x="4520" y="3803"/>
                  <a:pt x="4572" y="3924"/>
                </a:cubicBezTo>
                <a:cubicBezTo>
                  <a:pt x="4623" y="4041"/>
                  <a:pt x="4633" y="4090"/>
                  <a:pt x="4612" y="4132"/>
                </a:cubicBezTo>
                <a:cubicBezTo>
                  <a:pt x="4611" y="4134"/>
                  <a:pt x="4613" y="4141"/>
                  <a:pt x="4612" y="4143"/>
                </a:cubicBezTo>
                <a:cubicBezTo>
                  <a:pt x="4606" y="4171"/>
                  <a:pt x="4601" y="4195"/>
                  <a:pt x="4572" y="4209"/>
                </a:cubicBezTo>
                <a:cubicBezTo>
                  <a:pt x="4566" y="4211"/>
                  <a:pt x="4543" y="4207"/>
                  <a:pt x="4533" y="4209"/>
                </a:cubicBezTo>
                <a:cubicBezTo>
                  <a:pt x="4503" y="4222"/>
                  <a:pt x="4454" y="4217"/>
                  <a:pt x="4402" y="4209"/>
                </a:cubicBezTo>
                <a:cubicBezTo>
                  <a:pt x="4303" y="4199"/>
                  <a:pt x="4195" y="4174"/>
                  <a:pt x="4126" y="4143"/>
                </a:cubicBezTo>
                <a:cubicBezTo>
                  <a:pt x="4076" y="4120"/>
                  <a:pt x="3748" y="4108"/>
                  <a:pt x="3207" y="4099"/>
                </a:cubicBezTo>
                <a:cubicBezTo>
                  <a:pt x="2452" y="4086"/>
                  <a:pt x="2347" y="4089"/>
                  <a:pt x="2091" y="4143"/>
                </a:cubicBezTo>
                <a:cubicBezTo>
                  <a:pt x="1953" y="4172"/>
                  <a:pt x="1830" y="4195"/>
                  <a:pt x="1763" y="4209"/>
                </a:cubicBezTo>
                <a:cubicBezTo>
                  <a:pt x="1683" y="4248"/>
                  <a:pt x="1612" y="4291"/>
                  <a:pt x="1579" y="4329"/>
                </a:cubicBezTo>
                <a:cubicBezTo>
                  <a:pt x="1563" y="4381"/>
                  <a:pt x="1574" y="4453"/>
                  <a:pt x="1605" y="4536"/>
                </a:cubicBezTo>
                <a:cubicBezTo>
                  <a:pt x="1620" y="4570"/>
                  <a:pt x="1624" y="4606"/>
                  <a:pt x="1644" y="4646"/>
                </a:cubicBezTo>
                <a:cubicBezTo>
                  <a:pt x="1809" y="4962"/>
                  <a:pt x="2138" y="5440"/>
                  <a:pt x="2445" y="5826"/>
                </a:cubicBezTo>
                <a:cubicBezTo>
                  <a:pt x="2568" y="5975"/>
                  <a:pt x="2694" y="6111"/>
                  <a:pt x="2734" y="6132"/>
                </a:cubicBezTo>
                <a:cubicBezTo>
                  <a:pt x="2796" y="6166"/>
                  <a:pt x="2862" y="6336"/>
                  <a:pt x="2826" y="6362"/>
                </a:cubicBezTo>
                <a:cubicBezTo>
                  <a:pt x="2809" y="6375"/>
                  <a:pt x="2617" y="6426"/>
                  <a:pt x="2393" y="6471"/>
                </a:cubicBezTo>
                <a:cubicBezTo>
                  <a:pt x="1955" y="6560"/>
                  <a:pt x="1390" y="6697"/>
                  <a:pt x="1290" y="6745"/>
                </a:cubicBezTo>
                <a:cubicBezTo>
                  <a:pt x="1256" y="6761"/>
                  <a:pt x="1202" y="6777"/>
                  <a:pt x="1172" y="6777"/>
                </a:cubicBezTo>
                <a:cubicBezTo>
                  <a:pt x="1104" y="6777"/>
                  <a:pt x="617" y="6980"/>
                  <a:pt x="568" y="7029"/>
                </a:cubicBezTo>
                <a:cubicBezTo>
                  <a:pt x="548" y="7048"/>
                  <a:pt x="452" y="7104"/>
                  <a:pt x="358" y="7149"/>
                </a:cubicBezTo>
                <a:cubicBezTo>
                  <a:pt x="115" y="7264"/>
                  <a:pt x="-24" y="7394"/>
                  <a:pt x="3" y="7488"/>
                </a:cubicBezTo>
                <a:cubicBezTo>
                  <a:pt x="22" y="7553"/>
                  <a:pt x="234" y="7728"/>
                  <a:pt x="489" y="7914"/>
                </a:cubicBezTo>
                <a:cubicBezTo>
                  <a:pt x="896" y="8202"/>
                  <a:pt x="1463" y="8549"/>
                  <a:pt x="1907" y="8767"/>
                </a:cubicBezTo>
                <a:cubicBezTo>
                  <a:pt x="1927" y="8776"/>
                  <a:pt x="1955" y="8793"/>
                  <a:pt x="1973" y="8800"/>
                </a:cubicBezTo>
                <a:cubicBezTo>
                  <a:pt x="2185" y="8882"/>
                  <a:pt x="2337" y="8963"/>
                  <a:pt x="2406" y="9018"/>
                </a:cubicBezTo>
                <a:cubicBezTo>
                  <a:pt x="2410" y="9021"/>
                  <a:pt x="2443" y="9028"/>
                  <a:pt x="2445" y="9029"/>
                </a:cubicBezTo>
                <a:cubicBezTo>
                  <a:pt x="2447" y="9031"/>
                  <a:pt x="2433" y="9037"/>
                  <a:pt x="2432" y="9040"/>
                </a:cubicBezTo>
                <a:cubicBezTo>
                  <a:pt x="2436" y="9046"/>
                  <a:pt x="2445" y="9058"/>
                  <a:pt x="2445" y="9062"/>
                </a:cubicBezTo>
                <a:cubicBezTo>
                  <a:pt x="2448" y="9102"/>
                  <a:pt x="2280" y="9224"/>
                  <a:pt x="2222" y="9226"/>
                </a:cubicBezTo>
                <a:cubicBezTo>
                  <a:pt x="2200" y="9226"/>
                  <a:pt x="2134" y="9258"/>
                  <a:pt x="2065" y="9302"/>
                </a:cubicBezTo>
                <a:cubicBezTo>
                  <a:pt x="1995" y="9347"/>
                  <a:pt x="1825" y="9451"/>
                  <a:pt x="1684" y="9532"/>
                </a:cubicBezTo>
                <a:cubicBezTo>
                  <a:pt x="1543" y="9613"/>
                  <a:pt x="1399" y="9703"/>
                  <a:pt x="1369" y="9729"/>
                </a:cubicBezTo>
                <a:cubicBezTo>
                  <a:pt x="1346" y="9747"/>
                  <a:pt x="1228" y="9839"/>
                  <a:pt x="1119" y="9915"/>
                </a:cubicBezTo>
                <a:cubicBezTo>
                  <a:pt x="1068" y="9952"/>
                  <a:pt x="1010" y="9986"/>
                  <a:pt x="962" y="10024"/>
                </a:cubicBezTo>
                <a:cubicBezTo>
                  <a:pt x="928" y="10048"/>
                  <a:pt x="891" y="10073"/>
                  <a:pt x="857" y="10100"/>
                </a:cubicBezTo>
                <a:cubicBezTo>
                  <a:pt x="757" y="10181"/>
                  <a:pt x="676" y="10264"/>
                  <a:pt x="594" y="10341"/>
                </a:cubicBezTo>
                <a:cubicBezTo>
                  <a:pt x="473" y="10458"/>
                  <a:pt x="361" y="10574"/>
                  <a:pt x="279" y="10680"/>
                </a:cubicBezTo>
                <a:cubicBezTo>
                  <a:pt x="271" y="10691"/>
                  <a:pt x="260" y="10701"/>
                  <a:pt x="253" y="10713"/>
                </a:cubicBezTo>
                <a:cubicBezTo>
                  <a:pt x="59" y="11015"/>
                  <a:pt x="77" y="11062"/>
                  <a:pt x="738" y="11281"/>
                </a:cubicBezTo>
                <a:cubicBezTo>
                  <a:pt x="746" y="11282"/>
                  <a:pt x="773" y="11292"/>
                  <a:pt x="778" y="11292"/>
                </a:cubicBezTo>
                <a:cubicBezTo>
                  <a:pt x="818" y="11293"/>
                  <a:pt x="912" y="11314"/>
                  <a:pt x="988" y="11347"/>
                </a:cubicBezTo>
                <a:cubicBezTo>
                  <a:pt x="1002" y="11352"/>
                  <a:pt x="1023" y="11362"/>
                  <a:pt x="1040" y="11368"/>
                </a:cubicBezTo>
                <a:cubicBezTo>
                  <a:pt x="1128" y="11390"/>
                  <a:pt x="1209" y="11417"/>
                  <a:pt x="1303" y="11434"/>
                </a:cubicBezTo>
                <a:cubicBezTo>
                  <a:pt x="1893" y="11543"/>
                  <a:pt x="2255" y="11599"/>
                  <a:pt x="2472" y="11631"/>
                </a:cubicBezTo>
                <a:cubicBezTo>
                  <a:pt x="2573" y="11640"/>
                  <a:pt x="2664" y="11641"/>
                  <a:pt x="2721" y="11642"/>
                </a:cubicBezTo>
                <a:cubicBezTo>
                  <a:pt x="2971" y="11643"/>
                  <a:pt x="3012" y="11737"/>
                  <a:pt x="2852" y="11926"/>
                </a:cubicBezTo>
                <a:cubicBezTo>
                  <a:pt x="2795" y="11994"/>
                  <a:pt x="2691" y="12104"/>
                  <a:pt x="2629" y="12177"/>
                </a:cubicBezTo>
                <a:cubicBezTo>
                  <a:pt x="2492" y="12340"/>
                  <a:pt x="2137" y="12929"/>
                  <a:pt x="2038" y="13139"/>
                </a:cubicBezTo>
                <a:cubicBezTo>
                  <a:pt x="2024" y="13177"/>
                  <a:pt x="2012" y="13198"/>
                  <a:pt x="2012" y="13216"/>
                </a:cubicBezTo>
                <a:cubicBezTo>
                  <a:pt x="2012" y="13258"/>
                  <a:pt x="1988" y="13314"/>
                  <a:pt x="1960" y="13347"/>
                </a:cubicBezTo>
                <a:cubicBezTo>
                  <a:pt x="1934" y="13431"/>
                  <a:pt x="1914" y="13511"/>
                  <a:pt x="1894" y="13587"/>
                </a:cubicBezTo>
                <a:cubicBezTo>
                  <a:pt x="1887" y="13647"/>
                  <a:pt x="1882" y="13705"/>
                  <a:pt x="1881" y="13773"/>
                </a:cubicBezTo>
                <a:lnTo>
                  <a:pt x="1868" y="14057"/>
                </a:lnTo>
                <a:cubicBezTo>
                  <a:pt x="1878" y="14071"/>
                  <a:pt x="1894" y="14090"/>
                  <a:pt x="1907" y="14101"/>
                </a:cubicBezTo>
                <a:cubicBezTo>
                  <a:pt x="1923" y="14115"/>
                  <a:pt x="1928" y="14126"/>
                  <a:pt x="1946" y="14134"/>
                </a:cubicBezTo>
                <a:lnTo>
                  <a:pt x="2537" y="14123"/>
                </a:lnTo>
                <a:cubicBezTo>
                  <a:pt x="3184" y="14116"/>
                  <a:pt x="3401" y="14097"/>
                  <a:pt x="4244" y="13937"/>
                </a:cubicBezTo>
                <a:cubicBezTo>
                  <a:pt x="4587" y="13872"/>
                  <a:pt x="4786" y="13851"/>
                  <a:pt x="4874" y="13883"/>
                </a:cubicBezTo>
                <a:cubicBezTo>
                  <a:pt x="4876" y="13883"/>
                  <a:pt x="4887" y="13882"/>
                  <a:pt x="4888" y="13883"/>
                </a:cubicBezTo>
                <a:cubicBezTo>
                  <a:pt x="4944" y="13912"/>
                  <a:pt x="4940" y="13968"/>
                  <a:pt x="4888" y="14047"/>
                </a:cubicBezTo>
                <a:cubicBezTo>
                  <a:pt x="4877" y="14062"/>
                  <a:pt x="4871" y="14082"/>
                  <a:pt x="4861" y="14101"/>
                </a:cubicBezTo>
                <a:cubicBezTo>
                  <a:pt x="4830" y="14238"/>
                  <a:pt x="4762" y="14458"/>
                  <a:pt x="4678" y="14746"/>
                </a:cubicBezTo>
                <a:cubicBezTo>
                  <a:pt x="4619" y="15098"/>
                  <a:pt x="4594" y="15504"/>
                  <a:pt x="4612" y="15861"/>
                </a:cubicBezTo>
                <a:cubicBezTo>
                  <a:pt x="4646" y="16548"/>
                  <a:pt x="4657" y="16594"/>
                  <a:pt x="4914" y="16594"/>
                </a:cubicBezTo>
                <a:cubicBezTo>
                  <a:pt x="5165" y="16594"/>
                  <a:pt x="6536" y="16052"/>
                  <a:pt x="6818" y="15839"/>
                </a:cubicBezTo>
                <a:cubicBezTo>
                  <a:pt x="6870" y="15800"/>
                  <a:pt x="6937" y="15763"/>
                  <a:pt x="6962" y="15763"/>
                </a:cubicBezTo>
                <a:cubicBezTo>
                  <a:pt x="6987" y="15763"/>
                  <a:pt x="7113" y="15703"/>
                  <a:pt x="7238" y="15621"/>
                </a:cubicBezTo>
                <a:cubicBezTo>
                  <a:pt x="7492" y="15453"/>
                  <a:pt x="7579" y="15461"/>
                  <a:pt x="7579" y="15664"/>
                </a:cubicBezTo>
                <a:cubicBezTo>
                  <a:pt x="7579" y="15740"/>
                  <a:pt x="7623" y="15900"/>
                  <a:pt x="7671" y="16014"/>
                </a:cubicBezTo>
                <a:cubicBezTo>
                  <a:pt x="7720" y="16128"/>
                  <a:pt x="7750" y="16278"/>
                  <a:pt x="7750" y="16342"/>
                </a:cubicBezTo>
                <a:cubicBezTo>
                  <a:pt x="7750" y="16347"/>
                  <a:pt x="7763" y="16348"/>
                  <a:pt x="7763" y="16353"/>
                </a:cubicBezTo>
                <a:cubicBezTo>
                  <a:pt x="7802" y="16521"/>
                  <a:pt x="7831" y="16647"/>
                  <a:pt x="7868" y="16757"/>
                </a:cubicBezTo>
                <a:cubicBezTo>
                  <a:pt x="8075" y="17258"/>
                  <a:pt x="8503" y="17916"/>
                  <a:pt x="8682" y="17916"/>
                </a:cubicBezTo>
                <a:cubicBezTo>
                  <a:pt x="8807" y="17916"/>
                  <a:pt x="9156" y="17663"/>
                  <a:pt x="9496" y="17337"/>
                </a:cubicBezTo>
                <a:cubicBezTo>
                  <a:pt x="9450" y="17300"/>
                  <a:pt x="9711" y="17005"/>
                  <a:pt x="9877" y="16867"/>
                </a:cubicBezTo>
                <a:lnTo>
                  <a:pt x="9798" y="16845"/>
                </a:lnTo>
                <a:lnTo>
                  <a:pt x="9969" y="16692"/>
                </a:lnTo>
                <a:cubicBezTo>
                  <a:pt x="10065" y="16612"/>
                  <a:pt x="10265" y="16380"/>
                  <a:pt x="10415" y="16167"/>
                </a:cubicBezTo>
                <a:cubicBezTo>
                  <a:pt x="10681" y="15793"/>
                  <a:pt x="10859" y="15669"/>
                  <a:pt x="10967" y="15785"/>
                </a:cubicBezTo>
                <a:cubicBezTo>
                  <a:pt x="10995" y="15815"/>
                  <a:pt x="11075" y="15951"/>
                  <a:pt x="11151" y="16080"/>
                </a:cubicBezTo>
                <a:cubicBezTo>
                  <a:pt x="11226" y="16209"/>
                  <a:pt x="11428" y="16443"/>
                  <a:pt x="11584" y="16604"/>
                </a:cubicBezTo>
                <a:cubicBezTo>
                  <a:pt x="11778" y="16805"/>
                  <a:pt x="11827" y="16873"/>
                  <a:pt x="11768" y="16911"/>
                </a:cubicBezTo>
                <a:cubicBezTo>
                  <a:pt x="11812" y="16952"/>
                  <a:pt x="11825" y="17003"/>
                  <a:pt x="11807" y="17031"/>
                </a:cubicBezTo>
                <a:cubicBezTo>
                  <a:pt x="11882" y="17084"/>
                  <a:pt x="11974" y="17139"/>
                  <a:pt x="12070" y="17217"/>
                </a:cubicBezTo>
                <a:cubicBezTo>
                  <a:pt x="12748" y="17771"/>
                  <a:pt x="13071" y="17834"/>
                  <a:pt x="13278" y="17435"/>
                </a:cubicBezTo>
                <a:cubicBezTo>
                  <a:pt x="13533" y="16941"/>
                  <a:pt x="13800" y="16114"/>
                  <a:pt x="13882" y="15599"/>
                </a:cubicBezTo>
                <a:cubicBezTo>
                  <a:pt x="13923" y="15341"/>
                  <a:pt x="13974" y="15302"/>
                  <a:pt x="14144" y="15413"/>
                </a:cubicBezTo>
                <a:cubicBezTo>
                  <a:pt x="14718" y="15786"/>
                  <a:pt x="15518" y="16175"/>
                  <a:pt x="16088" y="16353"/>
                </a:cubicBezTo>
                <a:cubicBezTo>
                  <a:pt x="16470" y="16472"/>
                  <a:pt x="16948" y="16494"/>
                  <a:pt x="17020" y="16397"/>
                </a:cubicBezTo>
                <a:cubicBezTo>
                  <a:pt x="17053" y="16352"/>
                  <a:pt x="17074" y="16251"/>
                  <a:pt x="17085" y="16123"/>
                </a:cubicBezTo>
                <a:cubicBezTo>
                  <a:pt x="17089" y="15917"/>
                  <a:pt x="17073" y="15647"/>
                  <a:pt x="17059" y="15391"/>
                </a:cubicBezTo>
                <a:cubicBezTo>
                  <a:pt x="17026" y="15005"/>
                  <a:pt x="16959" y="14590"/>
                  <a:pt x="16862" y="14243"/>
                </a:cubicBezTo>
                <a:cubicBezTo>
                  <a:pt x="16847" y="14190"/>
                  <a:pt x="16846" y="14138"/>
                  <a:pt x="16836" y="14090"/>
                </a:cubicBezTo>
                <a:cubicBezTo>
                  <a:pt x="16825" y="14062"/>
                  <a:pt x="16820" y="14030"/>
                  <a:pt x="16810" y="14014"/>
                </a:cubicBezTo>
                <a:cubicBezTo>
                  <a:pt x="16742" y="13906"/>
                  <a:pt x="16741" y="13806"/>
                  <a:pt x="16810" y="13784"/>
                </a:cubicBezTo>
                <a:cubicBezTo>
                  <a:pt x="16840" y="13775"/>
                  <a:pt x="16925" y="13781"/>
                  <a:pt x="17007" y="13806"/>
                </a:cubicBezTo>
                <a:cubicBezTo>
                  <a:pt x="17059" y="13822"/>
                  <a:pt x="17138" y="13845"/>
                  <a:pt x="17217" y="13861"/>
                </a:cubicBezTo>
                <a:cubicBezTo>
                  <a:pt x="17350" y="13875"/>
                  <a:pt x="17479" y="13883"/>
                  <a:pt x="17676" y="13915"/>
                </a:cubicBezTo>
                <a:cubicBezTo>
                  <a:pt x="18084" y="13982"/>
                  <a:pt x="19099" y="13969"/>
                  <a:pt x="19436" y="13894"/>
                </a:cubicBezTo>
                <a:cubicBezTo>
                  <a:pt x="19764" y="13820"/>
                  <a:pt x="19826" y="13749"/>
                  <a:pt x="19777" y="13544"/>
                </a:cubicBezTo>
                <a:cubicBezTo>
                  <a:pt x="19699" y="13215"/>
                  <a:pt x="18952" y="12114"/>
                  <a:pt x="18582" y="11784"/>
                </a:cubicBezTo>
                <a:cubicBezTo>
                  <a:pt x="18503" y="11712"/>
                  <a:pt x="18465" y="11657"/>
                  <a:pt x="18464" y="11609"/>
                </a:cubicBezTo>
                <a:cubicBezTo>
                  <a:pt x="18464" y="11601"/>
                  <a:pt x="18463" y="11593"/>
                  <a:pt x="18464" y="11587"/>
                </a:cubicBezTo>
                <a:cubicBezTo>
                  <a:pt x="18463" y="11558"/>
                  <a:pt x="18481" y="11541"/>
                  <a:pt x="18530" y="11521"/>
                </a:cubicBezTo>
                <a:cubicBezTo>
                  <a:pt x="18606" y="11480"/>
                  <a:pt x="18742" y="11445"/>
                  <a:pt x="18950" y="11423"/>
                </a:cubicBezTo>
                <a:cubicBezTo>
                  <a:pt x="19162" y="11401"/>
                  <a:pt x="19432" y="11363"/>
                  <a:pt x="19541" y="11336"/>
                </a:cubicBezTo>
                <a:cubicBezTo>
                  <a:pt x="19650" y="11308"/>
                  <a:pt x="19876" y="11249"/>
                  <a:pt x="20053" y="11204"/>
                </a:cubicBezTo>
                <a:cubicBezTo>
                  <a:pt x="20742" y="11030"/>
                  <a:pt x="21532" y="10645"/>
                  <a:pt x="21576" y="10461"/>
                </a:cubicBezTo>
                <a:cubicBezTo>
                  <a:pt x="21572" y="10425"/>
                  <a:pt x="21512" y="10349"/>
                  <a:pt x="21432" y="10264"/>
                </a:cubicBezTo>
                <a:cubicBezTo>
                  <a:pt x="21187" y="10037"/>
                  <a:pt x="20689" y="9657"/>
                  <a:pt x="20355" y="9455"/>
                </a:cubicBezTo>
                <a:cubicBezTo>
                  <a:pt x="20174" y="9346"/>
                  <a:pt x="20092" y="9297"/>
                  <a:pt x="19987" y="9237"/>
                </a:cubicBezTo>
                <a:cubicBezTo>
                  <a:pt x="19981" y="9235"/>
                  <a:pt x="19965" y="9226"/>
                  <a:pt x="19961" y="9226"/>
                </a:cubicBezTo>
                <a:cubicBezTo>
                  <a:pt x="19932" y="9226"/>
                  <a:pt x="19893" y="9207"/>
                  <a:pt x="19882" y="9182"/>
                </a:cubicBezTo>
                <a:cubicBezTo>
                  <a:pt x="19732" y="9099"/>
                  <a:pt x="19614" y="9030"/>
                  <a:pt x="19436" y="8953"/>
                </a:cubicBezTo>
                <a:cubicBezTo>
                  <a:pt x="19307" y="8897"/>
                  <a:pt x="19236" y="8861"/>
                  <a:pt x="19199" y="8821"/>
                </a:cubicBezTo>
                <a:lnTo>
                  <a:pt x="19134" y="8778"/>
                </a:lnTo>
                <a:lnTo>
                  <a:pt x="19199" y="8690"/>
                </a:lnTo>
                <a:cubicBezTo>
                  <a:pt x="19241" y="8643"/>
                  <a:pt x="19320" y="8596"/>
                  <a:pt x="19370" y="8581"/>
                </a:cubicBezTo>
                <a:cubicBezTo>
                  <a:pt x="19380" y="8578"/>
                  <a:pt x="19418" y="8556"/>
                  <a:pt x="19436" y="8548"/>
                </a:cubicBezTo>
                <a:cubicBezTo>
                  <a:pt x="20244" y="8059"/>
                  <a:pt x="20717" y="7705"/>
                  <a:pt x="20972" y="7368"/>
                </a:cubicBezTo>
                <a:cubicBezTo>
                  <a:pt x="21167" y="7110"/>
                  <a:pt x="21135" y="6939"/>
                  <a:pt x="20880" y="6821"/>
                </a:cubicBezTo>
                <a:cubicBezTo>
                  <a:pt x="20444" y="6619"/>
                  <a:pt x="19428" y="6375"/>
                  <a:pt x="18766" y="6307"/>
                </a:cubicBezTo>
                <a:cubicBezTo>
                  <a:pt x="18548" y="6285"/>
                  <a:pt x="18430" y="6261"/>
                  <a:pt x="18385" y="6220"/>
                </a:cubicBezTo>
                <a:cubicBezTo>
                  <a:pt x="18359" y="6203"/>
                  <a:pt x="18359" y="6192"/>
                  <a:pt x="18372" y="6165"/>
                </a:cubicBezTo>
                <a:cubicBezTo>
                  <a:pt x="18385" y="6138"/>
                  <a:pt x="18395" y="6094"/>
                  <a:pt x="18399" y="6078"/>
                </a:cubicBezTo>
                <a:cubicBezTo>
                  <a:pt x="18400" y="6070"/>
                  <a:pt x="18441" y="6037"/>
                  <a:pt x="18464" y="6012"/>
                </a:cubicBezTo>
                <a:cubicBezTo>
                  <a:pt x="18493" y="5974"/>
                  <a:pt x="18513" y="5944"/>
                  <a:pt x="18556" y="5892"/>
                </a:cubicBezTo>
                <a:cubicBezTo>
                  <a:pt x="18694" y="5724"/>
                  <a:pt x="18822" y="5549"/>
                  <a:pt x="18845" y="5509"/>
                </a:cubicBezTo>
                <a:cubicBezTo>
                  <a:pt x="18867" y="5470"/>
                  <a:pt x="18947" y="5363"/>
                  <a:pt x="19016" y="5269"/>
                </a:cubicBezTo>
                <a:cubicBezTo>
                  <a:pt x="19219" y="4991"/>
                  <a:pt x="19475" y="4546"/>
                  <a:pt x="19475" y="4471"/>
                </a:cubicBezTo>
                <a:cubicBezTo>
                  <a:pt x="19475" y="4432"/>
                  <a:pt x="19506" y="4327"/>
                  <a:pt x="19554" y="4230"/>
                </a:cubicBezTo>
                <a:cubicBezTo>
                  <a:pt x="19650" y="4038"/>
                  <a:pt x="19672" y="3722"/>
                  <a:pt x="19593" y="3618"/>
                </a:cubicBezTo>
                <a:cubicBezTo>
                  <a:pt x="19583" y="3605"/>
                  <a:pt x="19569" y="3596"/>
                  <a:pt x="19541" y="3585"/>
                </a:cubicBezTo>
                <a:cubicBezTo>
                  <a:pt x="19426" y="3555"/>
                  <a:pt x="19194" y="3557"/>
                  <a:pt x="18753" y="3564"/>
                </a:cubicBezTo>
                <a:cubicBezTo>
                  <a:pt x="17927" y="3576"/>
                  <a:pt x="17605" y="3620"/>
                  <a:pt x="17046" y="3760"/>
                </a:cubicBezTo>
                <a:cubicBezTo>
                  <a:pt x="16890" y="3799"/>
                  <a:pt x="16748" y="3826"/>
                  <a:pt x="16718" y="3826"/>
                </a:cubicBezTo>
                <a:cubicBezTo>
                  <a:pt x="16687" y="3826"/>
                  <a:pt x="16624" y="3846"/>
                  <a:pt x="16587" y="3870"/>
                </a:cubicBezTo>
                <a:cubicBezTo>
                  <a:pt x="16492" y="3929"/>
                  <a:pt x="16326" y="3931"/>
                  <a:pt x="16298" y="3870"/>
                </a:cubicBezTo>
                <a:cubicBezTo>
                  <a:pt x="16285" y="3843"/>
                  <a:pt x="16299" y="3742"/>
                  <a:pt x="16324" y="3651"/>
                </a:cubicBezTo>
                <a:cubicBezTo>
                  <a:pt x="16349" y="3560"/>
                  <a:pt x="16384" y="3429"/>
                  <a:pt x="16403" y="3356"/>
                </a:cubicBezTo>
                <a:cubicBezTo>
                  <a:pt x="16404" y="3351"/>
                  <a:pt x="16402" y="3329"/>
                  <a:pt x="16403" y="3323"/>
                </a:cubicBezTo>
                <a:cubicBezTo>
                  <a:pt x="16399" y="3148"/>
                  <a:pt x="16390" y="2968"/>
                  <a:pt x="16390" y="2744"/>
                </a:cubicBezTo>
                <a:cubicBezTo>
                  <a:pt x="16390" y="1737"/>
                  <a:pt x="16385" y="1673"/>
                  <a:pt x="16258" y="1476"/>
                </a:cubicBezTo>
                <a:cubicBezTo>
                  <a:pt x="16220" y="1416"/>
                  <a:pt x="16181" y="1361"/>
                  <a:pt x="16140" y="1323"/>
                </a:cubicBezTo>
                <a:cubicBezTo>
                  <a:pt x="16126" y="1314"/>
                  <a:pt x="16115" y="1304"/>
                  <a:pt x="16101" y="1301"/>
                </a:cubicBezTo>
                <a:cubicBezTo>
                  <a:pt x="16034" y="1287"/>
                  <a:pt x="15830" y="1321"/>
                  <a:pt x="15694" y="1366"/>
                </a:cubicBezTo>
                <a:cubicBezTo>
                  <a:pt x="15685" y="1370"/>
                  <a:pt x="15689" y="1374"/>
                  <a:pt x="15681" y="1377"/>
                </a:cubicBezTo>
                <a:cubicBezTo>
                  <a:pt x="15641" y="1392"/>
                  <a:pt x="15596" y="1407"/>
                  <a:pt x="15576" y="1421"/>
                </a:cubicBezTo>
                <a:cubicBezTo>
                  <a:pt x="15546" y="1441"/>
                  <a:pt x="15430" y="1493"/>
                  <a:pt x="15313" y="1541"/>
                </a:cubicBezTo>
                <a:cubicBezTo>
                  <a:pt x="15196" y="1589"/>
                  <a:pt x="14987" y="1692"/>
                  <a:pt x="14840" y="1771"/>
                </a:cubicBezTo>
                <a:cubicBezTo>
                  <a:pt x="14694" y="1849"/>
                  <a:pt x="14511" y="1948"/>
                  <a:pt x="14433" y="1989"/>
                </a:cubicBezTo>
                <a:cubicBezTo>
                  <a:pt x="14355" y="2031"/>
                  <a:pt x="14210" y="2121"/>
                  <a:pt x="14118" y="2186"/>
                </a:cubicBezTo>
                <a:cubicBezTo>
                  <a:pt x="13681" y="2498"/>
                  <a:pt x="13630" y="2520"/>
                  <a:pt x="13540" y="2405"/>
                </a:cubicBezTo>
                <a:cubicBezTo>
                  <a:pt x="13512" y="2368"/>
                  <a:pt x="13488" y="2248"/>
                  <a:pt x="13475" y="2143"/>
                </a:cubicBezTo>
                <a:cubicBezTo>
                  <a:pt x="13474" y="2140"/>
                  <a:pt x="13462" y="2134"/>
                  <a:pt x="13462" y="2132"/>
                </a:cubicBezTo>
                <a:cubicBezTo>
                  <a:pt x="13445" y="2104"/>
                  <a:pt x="13435" y="2071"/>
                  <a:pt x="13435" y="2033"/>
                </a:cubicBezTo>
                <a:cubicBezTo>
                  <a:pt x="13435" y="2027"/>
                  <a:pt x="13436" y="2019"/>
                  <a:pt x="13435" y="2011"/>
                </a:cubicBezTo>
                <a:cubicBezTo>
                  <a:pt x="13408" y="1902"/>
                  <a:pt x="13360" y="1768"/>
                  <a:pt x="13304" y="1618"/>
                </a:cubicBezTo>
                <a:cubicBezTo>
                  <a:pt x="13169" y="1277"/>
                  <a:pt x="12967" y="858"/>
                  <a:pt x="12805" y="612"/>
                </a:cubicBezTo>
                <a:cubicBezTo>
                  <a:pt x="12763" y="559"/>
                  <a:pt x="12705" y="490"/>
                  <a:pt x="12648" y="415"/>
                </a:cubicBezTo>
                <a:cubicBezTo>
                  <a:pt x="12606" y="361"/>
                  <a:pt x="12569" y="318"/>
                  <a:pt x="12529" y="273"/>
                </a:cubicBezTo>
                <a:cubicBezTo>
                  <a:pt x="12372" y="113"/>
                  <a:pt x="12220" y="0"/>
                  <a:pt x="12135" y="0"/>
                </a:cubicBezTo>
                <a:close/>
                <a:moveTo>
                  <a:pt x="11518" y="16889"/>
                </a:moveTo>
                <a:cubicBezTo>
                  <a:pt x="11517" y="16913"/>
                  <a:pt x="11511" y="16936"/>
                  <a:pt x="11505" y="16965"/>
                </a:cubicBezTo>
                <a:cubicBezTo>
                  <a:pt x="11489" y="17051"/>
                  <a:pt x="11469" y="17112"/>
                  <a:pt x="11440" y="17140"/>
                </a:cubicBezTo>
                <a:cubicBezTo>
                  <a:pt x="11458" y="17146"/>
                  <a:pt x="11494" y="17162"/>
                  <a:pt x="11505" y="17162"/>
                </a:cubicBezTo>
                <a:cubicBezTo>
                  <a:pt x="11512" y="17058"/>
                  <a:pt x="11526" y="16971"/>
                  <a:pt x="11545" y="16921"/>
                </a:cubicBezTo>
                <a:cubicBezTo>
                  <a:pt x="11534" y="16907"/>
                  <a:pt x="11527" y="16900"/>
                  <a:pt x="11518" y="16889"/>
                </a:cubicBezTo>
                <a:close/>
                <a:moveTo>
                  <a:pt x="10678" y="16965"/>
                </a:moveTo>
                <a:cubicBezTo>
                  <a:pt x="10628" y="17015"/>
                  <a:pt x="10538" y="17026"/>
                  <a:pt x="10442" y="17009"/>
                </a:cubicBezTo>
                <a:lnTo>
                  <a:pt x="10573" y="17096"/>
                </a:lnTo>
                <a:lnTo>
                  <a:pt x="10691" y="16965"/>
                </a:lnTo>
                <a:cubicBezTo>
                  <a:pt x="10689" y="16967"/>
                  <a:pt x="10680" y="16963"/>
                  <a:pt x="10678" y="16965"/>
                </a:cubicBezTo>
                <a:close/>
                <a:moveTo>
                  <a:pt x="6516" y="17359"/>
                </a:moveTo>
                <a:cubicBezTo>
                  <a:pt x="6878" y="17432"/>
                  <a:pt x="7154" y="17512"/>
                  <a:pt x="7356" y="17621"/>
                </a:cubicBezTo>
                <a:cubicBezTo>
                  <a:pt x="7192" y="17530"/>
                  <a:pt x="7006" y="17453"/>
                  <a:pt x="6805" y="17402"/>
                </a:cubicBezTo>
                <a:cubicBezTo>
                  <a:pt x="6700" y="17376"/>
                  <a:pt x="6609" y="17369"/>
                  <a:pt x="6516" y="17359"/>
                </a:cubicBezTo>
                <a:close/>
                <a:moveTo>
                  <a:pt x="7501" y="17719"/>
                </a:moveTo>
                <a:cubicBezTo>
                  <a:pt x="7620" y="17807"/>
                  <a:pt x="7703" y="17912"/>
                  <a:pt x="7776" y="18036"/>
                </a:cubicBezTo>
                <a:cubicBezTo>
                  <a:pt x="7771" y="18024"/>
                  <a:pt x="7782" y="18004"/>
                  <a:pt x="7776" y="17993"/>
                </a:cubicBezTo>
                <a:cubicBezTo>
                  <a:pt x="7737" y="17932"/>
                  <a:pt x="7715" y="17899"/>
                  <a:pt x="7684" y="17862"/>
                </a:cubicBezTo>
                <a:cubicBezTo>
                  <a:pt x="7637" y="17812"/>
                  <a:pt x="7568" y="17766"/>
                  <a:pt x="7501" y="17719"/>
                </a:cubicBezTo>
                <a:close/>
                <a:moveTo>
                  <a:pt x="7776" y="18036"/>
                </a:moveTo>
                <a:cubicBezTo>
                  <a:pt x="7810" y="18113"/>
                  <a:pt x="7767" y="18211"/>
                  <a:pt x="7776" y="18310"/>
                </a:cubicBezTo>
                <a:cubicBezTo>
                  <a:pt x="7767" y="18236"/>
                  <a:pt x="7820" y="18101"/>
                  <a:pt x="7789" y="18047"/>
                </a:cubicBezTo>
                <a:cubicBezTo>
                  <a:pt x="7787" y="18042"/>
                  <a:pt x="7779" y="18041"/>
                  <a:pt x="7776" y="18036"/>
                </a:cubicBezTo>
                <a:close/>
                <a:moveTo>
                  <a:pt x="7776" y="18310"/>
                </a:moveTo>
                <a:cubicBezTo>
                  <a:pt x="7796" y="18469"/>
                  <a:pt x="7842" y="18604"/>
                  <a:pt x="7763" y="18878"/>
                </a:cubicBezTo>
                <a:cubicBezTo>
                  <a:pt x="7772" y="18860"/>
                  <a:pt x="7779" y="18845"/>
                  <a:pt x="7789" y="18823"/>
                </a:cubicBezTo>
                <a:cubicBezTo>
                  <a:pt x="7860" y="18683"/>
                  <a:pt x="7794" y="18495"/>
                  <a:pt x="7776" y="18310"/>
                </a:cubicBezTo>
                <a:close/>
                <a:moveTo>
                  <a:pt x="11584" y="17949"/>
                </a:moveTo>
                <a:cubicBezTo>
                  <a:pt x="11588" y="18192"/>
                  <a:pt x="11596" y="18440"/>
                  <a:pt x="11597" y="18878"/>
                </a:cubicBezTo>
                <a:cubicBezTo>
                  <a:pt x="11594" y="18520"/>
                  <a:pt x="11596" y="18246"/>
                  <a:pt x="11597" y="17960"/>
                </a:cubicBezTo>
                <a:cubicBezTo>
                  <a:pt x="11591" y="17959"/>
                  <a:pt x="11589" y="17951"/>
                  <a:pt x="11584" y="17949"/>
                </a:cubicBezTo>
                <a:close/>
                <a:moveTo>
                  <a:pt x="12385" y="18189"/>
                </a:moveTo>
                <a:cubicBezTo>
                  <a:pt x="12346" y="18216"/>
                  <a:pt x="12308" y="18238"/>
                  <a:pt x="12280" y="18266"/>
                </a:cubicBezTo>
                <a:cubicBezTo>
                  <a:pt x="12263" y="18287"/>
                  <a:pt x="12254" y="18320"/>
                  <a:pt x="12240" y="18343"/>
                </a:cubicBezTo>
                <a:cubicBezTo>
                  <a:pt x="12275" y="18300"/>
                  <a:pt x="12317" y="18251"/>
                  <a:pt x="12385" y="18189"/>
                </a:cubicBezTo>
                <a:close/>
                <a:moveTo>
                  <a:pt x="7711" y="19053"/>
                </a:moveTo>
                <a:cubicBezTo>
                  <a:pt x="7692" y="19098"/>
                  <a:pt x="7677" y="19137"/>
                  <a:pt x="7658" y="19162"/>
                </a:cubicBezTo>
                <a:cubicBezTo>
                  <a:pt x="7686" y="19186"/>
                  <a:pt x="7704" y="19209"/>
                  <a:pt x="7737" y="19239"/>
                </a:cubicBezTo>
                <a:cubicBezTo>
                  <a:pt x="7800" y="19298"/>
                  <a:pt x="7854" y="19301"/>
                  <a:pt x="7908" y="19337"/>
                </a:cubicBezTo>
                <a:lnTo>
                  <a:pt x="7711" y="19184"/>
                </a:lnTo>
                <a:lnTo>
                  <a:pt x="7724" y="19140"/>
                </a:lnTo>
                <a:cubicBezTo>
                  <a:pt x="7712" y="19114"/>
                  <a:pt x="7709" y="19082"/>
                  <a:pt x="7711" y="19053"/>
                </a:cubicBezTo>
                <a:close/>
                <a:moveTo>
                  <a:pt x="11610" y="20365"/>
                </a:moveTo>
                <a:cubicBezTo>
                  <a:pt x="11619" y="20675"/>
                  <a:pt x="11624" y="20879"/>
                  <a:pt x="11636" y="20900"/>
                </a:cubicBezTo>
                <a:cubicBezTo>
                  <a:pt x="11644" y="20913"/>
                  <a:pt x="11655" y="20925"/>
                  <a:pt x="11663" y="20933"/>
                </a:cubicBezTo>
                <a:lnTo>
                  <a:pt x="11663" y="20911"/>
                </a:lnTo>
                <a:cubicBezTo>
                  <a:pt x="11640" y="20844"/>
                  <a:pt x="11632" y="20695"/>
                  <a:pt x="11623" y="20387"/>
                </a:cubicBezTo>
                <a:cubicBezTo>
                  <a:pt x="11619" y="20381"/>
                  <a:pt x="11614" y="20373"/>
                  <a:pt x="11610" y="20365"/>
                </a:cubicBezTo>
                <a:close/>
                <a:moveTo>
                  <a:pt x="13659" y="20682"/>
                </a:moveTo>
                <a:cubicBezTo>
                  <a:pt x="13617" y="20681"/>
                  <a:pt x="13571" y="20692"/>
                  <a:pt x="13527" y="20693"/>
                </a:cubicBezTo>
                <a:cubicBezTo>
                  <a:pt x="13571" y="20699"/>
                  <a:pt x="13616" y="20706"/>
                  <a:pt x="13659" y="20715"/>
                </a:cubicBezTo>
                <a:cubicBezTo>
                  <a:pt x="13680" y="20719"/>
                  <a:pt x="13690" y="20720"/>
                  <a:pt x="13711" y="20726"/>
                </a:cubicBezTo>
                <a:cubicBezTo>
                  <a:pt x="13749" y="20734"/>
                  <a:pt x="13791" y="20744"/>
                  <a:pt x="13829" y="20758"/>
                </a:cubicBezTo>
                <a:cubicBezTo>
                  <a:pt x="13838" y="20761"/>
                  <a:pt x="13847" y="20766"/>
                  <a:pt x="13855" y="20769"/>
                </a:cubicBezTo>
                <a:cubicBezTo>
                  <a:pt x="13821" y="20743"/>
                  <a:pt x="13817" y="20717"/>
                  <a:pt x="13842" y="20693"/>
                </a:cubicBezTo>
                <a:cubicBezTo>
                  <a:pt x="13784" y="20688"/>
                  <a:pt x="13720" y="20682"/>
                  <a:pt x="13659" y="20682"/>
                </a:cubicBezTo>
                <a:close/>
                <a:moveTo>
                  <a:pt x="14433" y="20966"/>
                </a:moveTo>
                <a:cubicBezTo>
                  <a:pt x="14428" y="20969"/>
                  <a:pt x="14426" y="20975"/>
                  <a:pt x="14420" y="20977"/>
                </a:cubicBezTo>
                <a:lnTo>
                  <a:pt x="14446" y="20988"/>
                </a:lnTo>
                <a:cubicBezTo>
                  <a:pt x="14496" y="21002"/>
                  <a:pt x="14551" y="21015"/>
                  <a:pt x="14591" y="21032"/>
                </a:cubicBezTo>
                <a:cubicBezTo>
                  <a:pt x="14623" y="21045"/>
                  <a:pt x="14676" y="21054"/>
                  <a:pt x="14722" y="21064"/>
                </a:cubicBezTo>
                <a:lnTo>
                  <a:pt x="14827" y="21064"/>
                </a:lnTo>
                <a:cubicBezTo>
                  <a:pt x="14723" y="21047"/>
                  <a:pt x="14619" y="21016"/>
                  <a:pt x="14565" y="20977"/>
                </a:cubicBezTo>
                <a:cubicBezTo>
                  <a:pt x="14517" y="20976"/>
                  <a:pt x="14475" y="20974"/>
                  <a:pt x="14433" y="20966"/>
                </a:cubicBezTo>
                <a:close/>
                <a:moveTo>
                  <a:pt x="15168" y="21032"/>
                </a:moveTo>
                <a:cubicBezTo>
                  <a:pt x="15171" y="21038"/>
                  <a:pt x="15173" y="21037"/>
                  <a:pt x="15168" y="21043"/>
                </a:cubicBezTo>
                <a:cubicBezTo>
                  <a:pt x="15162" y="21051"/>
                  <a:pt x="15142" y="21059"/>
                  <a:pt x="15129" y="21064"/>
                </a:cubicBezTo>
                <a:lnTo>
                  <a:pt x="15168" y="21064"/>
                </a:lnTo>
                <a:cubicBezTo>
                  <a:pt x="15171" y="21052"/>
                  <a:pt x="15184" y="21042"/>
                  <a:pt x="15195" y="21032"/>
                </a:cubicBezTo>
                <a:cubicBezTo>
                  <a:pt x="15186" y="21029"/>
                  <a:pt x="15178" y="21034"/>
                  <a:pt x="15168" y="21032"/>
                </a:cubicBezTo>
                <a:close/>
                <a:moveTo>
                  <a:pt x="10140" y="21349"/>
                </a:moveTo>
                <a:cubicBezTo>
                  <a:pt x="10159" y="21466"/>
                  <a:pt x="10180" y="21573"/>
                  <a:pt x="10192" y="21589"/>
                </a:cubicBezTo>
                <a:cubicBezTo>
                  <a:pt x="10195" y="21592"/>
                  <a:pt x="10215" y="21597"/>
                  <a:pt x="10232" y="21600"/>
                </a:cubicBezTo>
                <a:cubicBezTo>
                  <a:pt x="10213" y="21565"/>
                  <a:pt x="10176" y="21459"/>
                  <a:pt x="10140" y="21349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角色概述"/>
          <p:cNvSpPr txBox="1"/>
          <p:nvPr/>
        </p:nvSpPr>
        <p:spPr>
          <a:xfrm>
            <a:off x="9681883" y="1616477"/>
            <a:ext cx="1475514" cy="548413"/>
          </a:xfrm>
          <a:prstGeom prst="rect">
            <a:avLst/>
          </a:prstGeom>
          <a:solidFill>
            <a:srgbClr val="102A6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0206" tIns="20206" rIns="20206" bIns="20206" anchor="ctr">
            <a:spAutoFit/>
          </a:bodyPr>
          <a:lstStyle>
            <a:lvl1pPr defTabSz="825499">
              <a:defRPr sz="2800">
                <a:solidFill>
                  <a:srgbClr val="FFFFFF"/>
                </a:solidFill>
              </a:defRPr>
            </a:lvl1pPr>
          </a:lstStyle>
          <a:p>
            <a:pPr/>
            <a:r>
              <a:t>角色概述</a:t>
            </a:r>
          </a:p>
        </p:txBody>
      </p:sp>
      <p:sp>
        <p:nvSpPr>
          <p:cNvPr id="531" name="事务：学校工作中常出现的六种事情，每轮都会消耗一些各色精力币。"/>
          <p:cNvSpPr txBox="1"/>
          <p:nvPr/>
        </p:nvSpPr>
        <p:spPr>
          <a:xfrm>
            <a:off x="9664648" y="2390145"/>
            <a:ext cx="11357450" cy="548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0206" tIns="20206" rIns="20206" bIns="20206" anchor="ctr">
            <a:spAutoFit/>
          </a:bodyPr>
          <a:lstStyle/>
          <a:p>
            <a:pPr lvl="1" marL="280736" indent="-280736" algn="l" defTabSz="825499">
              <a:buSzPct val="100000"/>
              <a:buChar char="•"/>
              <a:defRPr sz="2800">
                <a:solidFill>
                  <a:srgbClr val="102A63"/>
                </a:solidFill>
              </a:defRPr>
            </a:pPr>
            <a:r>
              <a:t>事务：学校工作中常出现的六种事情，每轮都会消耗一些各色精力币。</a:t>
            </a:r>
          </a:p>
        </p:txBody>
      </p:sp>
      <p:sp>
        <p:nvSpPr>
          <p:cNvPr id="532" name="主要动作"/>
          <p:cNvSpPr txBox="1"/>
          <p:nvPr/>
        </p:nvSpPr>
        <p:spPr>
          <a:xfrm>
            <a:off x="9681883" y="3163814"/>
            <a:ext cx="1475514" cy="548413"/>
          </a:xfrm>
          <a:prstGeom prst="rect">
            <a:avLst/>
          </a:prstGeom>
          <a:solidFill>
            <a:srgbClr val="102A6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0206" tIns="20206" rIns="20206" bIns="20206" anchor="ctr">
            <a:spAutoFit/>
          </a:bodyPr>
          <a:lstStyle>
            <a:lvl1pPr defTabSz="825499">
              <a:defRPr sz="2800">
                <a:solidFill>
                  <a:srgbClr val="FFFFFF"/>
                </a:solidFill>
              </a:defRPr>
            </a:lvl1pPr>
          </a:lstStyle>
          <a:p>
            <a:pPr/>
            <a:r>
              <a:t>主要动作</a:t>
            </a:r>
          </a:p>
        </p:txBody>
      </p:sp>
      <p:sp>
        <p:nvSpPr>
          <p:cNvPr id="533" name="消耗：根据NPC的ppt内容，将消耗的精力币摆放在对应的位置。…"/>
          <p:cNvSpPr txBox="1"/>
          <p:nvPr/>
        </p:nvSpPr>
        <p:spPr>
          <a:xfrm>
            <a:off x="9664648" y="3719796"/>
            <a:ext cx="11418112" cy="10667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206" tIns="20206" rIns="20206" bIns="20206">
            <a:spAutoFit/>
          </a:bodyPr>
          <a:lstStyle/>
          <a:p>
            <a:pPr lvl="1" marL="280736" indent="-280736" algn="l" defTabSz="825499">
              <a:buSzPct val="100000"/>
              <a:buChar char="•"/>
              <a:defRPr sz="2800">
                <a:solidFill>
                  <a:srgbClr val="102A63"/>
                </a:solidFill>
              </a:defRPr>
            </a:pPr>
            <a:r>
              <a:t>消耗：根据NPC的ppt内容，将消耗的精力币摆放在对应的位置。</a:t>
            </a:r>
          </a:p>
          <a:p>
            <a:pPr lvl="1" marL="280736" indent="-280736" algn="l" defTabSz="825499">
              <a:buSzPct val="100000"/>
              <a:buChar char="•"/>
              <a:defRPr sz="2800">
                <a:solidFill>
                  <a:srgbClr val="102A63"/>
                </a:solidFill>
              </a:defRPr>
            </a:pPr>
            <a:r>
              <a:t>投入：根据随机事件的描述，可选择在某一事务上多投入精力币。</a:t>
            </a:r>
          </a:p>
        </p:txBody>
      </p:sp>
      <p:sp>
        <p:nvSpPr>
          <p:cNvPr id="534" name="角色流程"/>
          <p:cNvSpPr txBox="1"/>
          <p:nvPr/>
        </p:nvSpPr>
        <p:spPr>
          <a:xfrm>
            <a:off x="3694731" y="5481998"/>
            <a:ext cx="1475514" cy="548413"/>
          </a:xfrm>
          <a:prstGeom prst="rect">
            <a:avLst/>
          </a:prstGeom>
          <a:solidFill>
            <a:srgbClr val="102A6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0206" tIns="20206" rIns="20206" bIns="20206" anchor="ctr">
            <a:spAutoFit/>
          </a:bodyPr>
          <a:lstStyle>
            <a:lvl1pPr algn="l" defTabSz="825499">
              <a:defRPr sz="2800">
                <a:solidFill>
                  <a:srgbClr val="FFFFFF"/>
                </a:solidFill>
              </a:defRPr>
            </a:lvl1pPr>
          </a:lstStyle>
          <a:p>
            <a:pPr/>
            <a:r>
              <a:t>角色流程</a:t>
            </a:r>
          </a:p>
        </p:txBody>
      </p:sp>
      <p:sp>
        <p:nvSpPr>
          <p:cNvPr id="535" name="角色规则"/>
          <p:cNvSpPr txBox="1"/>
          <p:nvPr/>
        </p:nvSpPr>
        <p:spPr>
          <a:xfrm>
            <a:off x="3694731" y="7360268"/>
            <a:ext cx="1475514" cy="548413"/>
          </a:xfrm>
          <a:prstGeom prst="rect">
            <a:avLst/>
          </a:prstGeom>
          <a:solidFill>
            <a:srgbClr val="102A6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0206" tIns="20206" rIns="20206" bIns="20206" anchor="ctr">
            <a:spAutoFit/>
          </a:bodyPr>
          <a:lstStyle>
            <a:lvl1pPr algn="l" defTabSz="825499">
              <a:defRPr sz="2800">
                <a:solidFill>
                  <a:srgbClr val="FFFFFF"/>
                </a:solidFill>
              </a:defRPr>
            </a:lvl1pPr>
          </a:lstStyle>
          <a:p>
            <a:pPr/>
            <a:r>
              <a:t>角色规则</a:t>
            </a:r>
          </a:p>
        </p:txBody>
      </p:sp>
      <p:sp>
        <p:nvSpPr>
          <p:cNvPr id="536" name="精力"/>
          <p:cNvSpPr/>
          <p:nvPr/>
        </p:nvSpPr>
        <p:spPr>
          <a:xfrm>
            <a:off x="3706468" y="6431470"/>
            <a:ext cx="1296001" cy="523578"/>
          </a:xfrm>
          <a:prstGeom prst="roundRect">
            <a:avLst>
              <a:gd name="adj" fmla="val 22593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200">
                <a:solidFill>
                  <a:srgbClr val="FFFFFF"/>
                </a:solidFill>
              </a:defRPr>
            </a:lvl1pPr>
          </a:lstStyle>
          <a:p>
            <a:pPr/>
            <a:r>
              <a:t>精力</a:t>
            </a:r>
          </a:p>
        </p:txBody>
      </p:sp>
      <p:sp>
        <p:nvSpPr>
          <p:cNvPr id="537" name="箭头"/>
          <p:cNvSpPr/>
          <p:nvPr/>
        </p:nvSpPr>
        <p:spPr>
          <a:xfrm>
            <a:off x="5256593" y="6462650"/>
            <a:ext cx="181065" cy="453601"/>
          </a:xfrm>
          <a:prstGeom prst="rightArrow">
            <a:avLst>
              <a:gd name="adj1" fmla="val 32000"/>
              <a:gd name="adj2" fmla="val 388623"/>
            </a:avLst>
          </a:prstGeom>
          <a:solidFill>
            <a:srgbClr val="102A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99">
              <a:defRPr sz="2800"/>
            </a:pPr>
          </a:p>
        </p:txBody>
      </p:sp>
      <p:sp>
        <p:nvSpPr>
          <p:cNvPr id="538" name="事务"/>
          <p:cNvSpPr/>
          <p:nvPr/>
        </p:nvSpPr>
        <p:spPr>
          <a:xfrm>
            <a:off x="5691782" y="6431470"/>
            <a:ext cx="1296001" cy="523578"/>
          </a:xfrm>
          <a:prstGeom prst="roundRect">
            <a:avLst>
              <a:gd name="adj" fmla="val 22593"/>
            </a:avLst>
          </a:prstGeom>
          <a:solidFill>
            <a:srgbClr val="FFFFFF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200">
                <a:solidFill>
                  <a:srgbClr val="112B63"/>
                </a:solidFill>
              </a:defRPr>
            </a:lvl1pPr>
          </a:lstStyle>
          <a:p>
            <a:pPr/>
            <a:r>
              <a:t>事务</a:t>
            </a:r>
          </a:p>
        </p:txBody>
      </p:sp>
      <p:sp>
        <p:nvSpPr>
          <p:cNvPr id="539" name="箭头"/>
          <p:cNvSpPr/>
          <p:nvPr/>
        </p:nvSpPr>
        <p:spPr>
          <a:xfrm>
            <a:off x="7241906" y="6462650"/>
            <a:ext cx="181065" cy="453601"/>
          </a:xfrm>
          <a:prstGeom prst="rightArrow">
            <a:avLst>
              <a:gd name="adj1" fmla="val 32000"/>
              <a:gd name="adj2" fmla="val 388623"/>
            </a:avLst>
          </a:prstGeom>
          <a:solidFill>
            <a:srgbClr val="102A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99">
              <a:defRPr sz="2800"/>
            </a:pPr>
          </a:p>
        </p:txBody>
      </p:sp>
      <p:sp>
        <p:nvSpPr>
          <p:cNvPr id="540" name="事件"/>
          <p:cNvSpPr/>
          <p:nvPr/>
        </p:nvSpPr>
        <p:spPr>
          <a:xfrm>
            <a:off x="7677095" y="6431470"/>
            <a:ext cx="1296001" cy="523578"/>
          </a:xfrm>
          <a:prstGeom prst="roundRect">
            <a:avLst>
              <a:gd name="adj" fmla="val 22593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200">
                <a:solidFill>
                  <a:srgbClr val="FFFFFF"/>
                </a:solidFill>
              </a:defRPr>
            </a:lvl1pPr>
          </a:lstStyle>
          <a:p>
            <a:pPr/>
            <a:r>
              <a:t>事件</a:t>
            </a:r>
          </a:p>
        </p:txBody>
      </p:sp>
      <p:sp>
        <p:nvSpPr>
          <p:cNvPr id="541" name="箭头"/>
          <p:cNvSpPr/>
          <p:nvPr/>
        </p:nvSpPr>
        <p:spPr>
          <a:xfrm>
            <a:off x="9227220" y="6462650"/>
            <a:ext cx="181065" cy="453601"/>
          </a:xfrm>
          <a:prstGeom prst="rightArrow">
            <a:avLst>
              <a:gd name="adj1" fmla="val 32000"/>
              <a:gd name="adj2" fmla="val 388623"/>
            </a:avLst>
          </a:prstGeom>
          <a:solidFill>
            <a:srgbClr val="102A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99">
              <a:defRPr sz="2800"/>
            </a:pPr>
          </a:p>
        </p:txBody>
      </p:sp>
      <p:sp>
        <p:nvSpPr>
          <p:cNvPr id="542" name="系统"/>
          <p:cNvSpPr/>
          <p:nvPr/>
        </p:nvSpPr>
        <p:spPr>
          <a:xfrm>
            <a:off x="9662409" y="6431470"/>
            <a:ext cx="1296001" cy="523578"/>
          </a:xfrm>
          <a:prstGeom prst="roundRect">
            <a:avLst>
              <a:gd name="adj" fmla="val 22593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200">
                <a:solidFill>
                  <a:srgbClr val="FFFFFF"/>
                </a:solidFill>
              </a:defRPr>
            </a:lvl1pPr>
          </a:lstStyle>
          <a:p>
            <a:pPr/>
            <a:r>
              <a:t>系统</a:t>
            </a:r>
          </a:p>
        </p:txBody>
      </p:sp>
      <p:sp>
        <p:nvSpPr>
          <p:cNvPr id="543" name="箭头"/>
          <p:cNvSpPr/>
          <p:nvPr/>
        </p:nvSpPr>
        <p:spPr>
          <a:xfrm>
            <a:off x="11212534" y="6462650"/>
            <a:ext cx="181065" cy="453601"/>
          </a:xfrm>
          <a:prstGeom prst="rightArrow">
            <a:avLst>
              <a:gd name="adj1" fmla="val 32000"/>
              <a:gd name="adj2" fmla="val 388623"/>
            </a:avLst>
          </a:prstGeom>
          <a:solidFill>
            <a:srgbClr val="102A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99">
              <a:defRPr sz="2800"/>
            </a:pPr>
          </a:p>
        </p:txBody>
      </p:sp>
      <p:sp>
        <p:nvSpPr>
          <p:cNvPr id="544" name="平衡"/>
          <p:cNvSpPr/>
          <p:nvPr/>
        </p:nvSpPr>
        <p:spPr>
          <a:xfrm>
            <a:off x="11647722" y="6431470"/>
            <a:ext cx="1296001" cy="523578"/>
          </a:xfrm>
          <a:prstGeom prst="roundRect">
            <a:avLst>
              <a:gd name="adj" fmla="val 22593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200">
                <a:solidFill>
                  <a:srgbClr val="FFFFFF"/>
                </a:solidFill>
              </a:defRPr>
            </a:lvl1pPr>
          </a:lstStyle>
          <a:p>
            <a:pPr/>
            <a:r>
              <a:t>平衡</a:t>
            </a:r>
          </a:p>
        </p:txBody>
      </p:sp>
      <p:sp>
        <p:nvSpPr>
          <p:cNvPr id="545" name="箭头"/>
          <p:cNvSpPr/>
          <p:nvPr/>
        </p:nvSpPr>
        <p:spPr>
          <a:xfrm>
            <a:off x="13197847" y="6462650"/>
            <a:ext cx="181064" cy="453601"/>
          </a:xfrm>
          <a:prstGeom prst="rightArrow">
            <a:avLst>
              <a:gd name="adj1" fmla="val 32000"/>
              <a:gd name="adj2" fmla="val 388623"/>
            </a:avLst>
          </a:prstGeom>
          <a:solidFill>
            <a:srgbClr val="102A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99">
              <a:defRPr sz="2800"/>
            </a:pPr>
          </a:p>
        </p:txBody>
      </p:sp>
      <p:sp>
        <p:nvSpPr>
          <p:cNvPr id="546" name="团队"/>
          <p:cNvSpPr/>
          <p:nvPr/>
        </p:nvSpPr>
        <p:spPr>
          <a:xfrm>
            <a:off x="13633036" y="6431470"/>
            <a:ext cx="1296001" cy="523578"/>
          </a:xfrm>
          <a:prstGeom prst="roundRect">
            <a:avLst>
              <a:gd name="adj" fmla="val 22593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200">
                <a:solidFill>
                  <a:srgbClr val="FFFFFF"/>
                </a:solidFill>
              </a:defRPr>
            </a:lvl1pPr>
          </a:lstStyle>
          <a:p>
            <a:pPr/>
            <a:r>
              <a:t>团队</a:t>
            </a:r>
          </a:p>
        </p:txBody>
      </p:sp>
      <p:sp>
        <p:nvSpPr>
          <p:cNvPr id="547" name="箭头"/>
          <p:cNvSpPr/>
          <p:nvPr/>
        </p:nvSpPr>
        <p:spPr>
          <a:xfrm>
            <a:off x="15183161" y="6462650"/>
            <a:ext cx="181065" cy="453601"/>
          </a:xfrm>
          <a:prstGeom prst="rightArrow">
            <a:avLst>
              <a:gd name="adj1" fmla="val 32000"/>
              <a:gd name="adj2" fmla="val 388623"/>
            </a:avLst>
          </a:prstGeom>
          <a:solidFill>
            <a:srgbClr val="102A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99">
              <a:defRPr sz="2800"/>
            </a:pPr>
          </a:p>
        </p:txBody>
      </p:sp>
      <p:sp>
        <p:nvSpPr>
          <p:cNvPr id="548" name="成果"/>
          <p:cNvSpPr/>
          <p:nvPr/>
        </p:nvSpPr>
        <p:spPr>
          <a:xfrm>
            <a:off x="15618350" y="6431470"/>
            <a:ext cx="1296001" cy="523578"/>
          </a:xfrm>
          <a:prstGeom prst="roundRect">
            <a:avLst>
              <a:gd name="adj" fmla="val 22593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200">
                <a:solidFill>
                  <a:srgbClr val="FFFFFF"/>
                </a:solidFill>
              </a:defRPr>
            </a:lvl1pPr>
          </a:lstStyle>
          <a:p>
            <a:pPr/>
            <a:r>
              <a:t>成果</a:t>
            </a:r>
          </a:p>
        </p:txBody>
      </p:sp>
      <p:sp>
        <p:nvSpPr>
          <p:cNvPr id="549" name="箭头"/>
          <p:cNvSpPr/>
          <p:nvPr/>
        </p:nvSpPr>
        <p:spPr>
          <a:xfrm>
            <a:off x="17168474" y="6462650"/>
            <a:ext cx="181065" cy="453601"/>
          </a:xfrm>
          <a:prstGeom prst="rightArrow">
            <a:avLst>
              <a:gd name="adj1" fmla="val 32000"/>
              <a:gd name="adj2" fmla="val 388623"/>
            </a:avLst>
          </a:prstGeom>
          <a:solidFill>
            <a:srgbClr val="102A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99">
              <a:defRPr sz="2800"/>
            </a:pPr>
          </a:p>
        </p:txBody>
      </p:sp>
      <p:sp>
        <p:nvSpPr>
          <p:cNvPr id="550" name="关怀"/>
          <p:cNvSpPr/>
          <p:nvPr/>
        </p:nvSpPr>
        <p:spPr>
          <a:xfrm>
            <a:off x="17603663" y="6431470"/>
            <a:ext cx="1296001" cy="523578"/>
          </a:xfrm>
          <a:prstGeom prst="roundRect">
            <a:avLst>
              <a:gd name="adj" fmla="val 22593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200">
                <a:solidFill>
                  <a:srgbClr val="FFFFFF"/>
                </a:solidFill>
              </a:defRPr>
            </a:lvl1pPr>
          </a:lstStyle>
          <a:p>
            <a:pPr/>
            <a:r>
              <a:t>关怀</a:t>
            </a:r>
          </a:p>
        </p:txBody>
      </p:sp>
      <p:sp>
        <p:nvSpPr>
          <p:cNvPr id="551" name="矩形"/>
          <p:cNvSpPr/>
          <p:nvPr/>
        </p:nvSpPr>
        <p:spPr>
          <a:xfrm>
            <a:off x="3792833" y="1605649"/>
            <a:ext cx="5575764" cy="3717176"/>
          </a:xfrm>
          <a:prstGeom prst="rect">
            <a:avLst/>
          </a:prstGeom>
          <a:solidFill>
            <a:srgbClr val="102B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99">
              <a:defRPr sz="2800"/>
            </a:pPr>
          </a:p>
        </p:txBody>
      </p:sp>
      <p:sp>
        <p:nvSpPr>
          <p:cNvPr id="552" name="精力"/>
          <p:cNvSpPr/>
          <p:nvPr/>
        </p:nvSpPr>
        <p:spPr>
          <a:xfrm>
            <a:off x="3995861" y="1760619"/>
            <a:ext cx="1633629" cy="996804"/>
          </a:xfrm>
          <a:prstGeom prst="roundRect">
            <a:avLst>
              <a:gd name="adj" fmla="val 4551"/>
            </a:avLst>
          </a:prstGeom>
          <a:solidFill>
            <a:srgbClr val="102962"/>
          </a:solidFill>
          <a:ln w="635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3341309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精力</a:t>
            </a:r>
          </a:p>
        </p:txBody>
      </p:sp>
      <p:sp>
        <p:nvSpPr>
          <p:cNvPr id="553" name="系统"/>
          <p:cNvSpPr/>
          <p:nvPr/>
        </p:nvSpPr>
        <p:spPr>
          <a:xfrm>
            <a:off x="3995861" y="2968230"/>
            <a:ext cx="1633629" cy="996803"/>
          </a:xfrm>
          <a:prstGeom prst="roundRect">
            <a:avLst>
              <a:gd name="adj" fmla="val 4551"/>
            </a:avLst>
          </a:prstGeom>
          <a:solidFill>
            <a:srgbClr val="102962"/>
          </a:solidFill>
          <a:ln w="635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3341309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系统</a:t>
            </a:r>
          </a:p>
        </p:txBody>
      </p:sp>
      <p:sp>
        <p:nvSpPr>
          <p:cNvPr id="554" name="平衡"/>
          <p:cNvSpPr/>
          <p:nvPr/>
        </p:nvSpPr>
        <p:spPr>
          <a:xfrm>
            <a:off x="3995861" y="4166264"/>
            <a:ext cx="1633629" cy="996804"/>
          </a:xfrm>
          <a:prstGeom prst="roundRect">
            <a:avLst>
              <a:gd name="adj" fmla="val 4551"/>
            </a:avLst>
          </a:prstGeom>
          <a:solidFill>
            <a:srgbClr val="102962"/>
          </a:solidFill>
          <a:ln w="635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3341309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平衡</a:t>
            </a:r>
          </a:p>
        </p:txBody>
      </p:sp>
      <p:sp>
        <p:nvSpPr>
          <p:cNvPr id="555" name="事务"/>
          <p:cNvSpPr/>
          <p:nvPr/>
        </p:nvSpPr>
        <p:spPr>
          <a:xfrm>
            <a:off x="5763900" y="1765407"/>
            <a:ext cx="1633630" cy="996804"/>
          </a:xfrm>
          <a:prstGeom prst="roundRect">
            <a:avLst>
              <a:gd name="adj" fmla="val 4551"/>
            </a:avLst>
          </a:prstGeom>
          <a:solidFill>
            <a:srgbClr val="FFFFFF"/>
          </a:solidFill>
          <a:ln w="635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3341309">
              <a:defRPr sz="3600">
                <a:solidFill>
                  <a:srgbClr val="0F2A63"/>
                </a:solidFill>
              </a:defRPr>
            </a:lvl1pPr>
          </a:lstStyle>
          <a:p>
            <a:pPr/>
            <a:r>
              <a:t>事务</a:t>
            </a:r>
          </a:p>
        </p:txBody>
      </p:sp>
      <p:sp>
        <p:nvSpPr>
          <p:cNvPr id="556" name="发展"/>
          <p:cNvSpPr/>
          <p:nvPr/>
        </p:nvSpPr>
        <p:spPr>
          <a:xfrm>
            <a:off x="5763900" y="2973018"/>
            <a:ext cx="1633630" cy="996804"/>
          </a:xfrm>
          <a:prstGeom prst="roundRect">
            <a:avLst>
              <a:gd name="adj" fmla="val 4551"/>
            </a:avLst>
          </a:prstGeom>
          <a:solidFill>
            <a:srgbClr val="102962"/>
          </a:solidFill>
          <a:ln w="635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3341309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发展</a:t>
            </a:r>
          </a:p>
        </p:txBody>
      </p:sp>
      <p:sp>
        <p:nvSpPr>
          <p:cNvPr id="557" name="团队"/>
          <p:cNvSpPr/>
          <p:nvPr/>
        </p:nvSpPr>
        <p:spPr>
          <a:xfrm>
            <a:off x="5763900" y="4171052"/>
            <a:ext cx="1633630" cy="996804"/>
          </a:xfrm>
          <a:prstGeom prst="roundRect">
            <a:avLst>
              <a:gd name="adj" fmla="val 4551"/>
            </a:avLst>
          </a:prstGeom>
          <a:solidFill>
            <a:srgbClr val="102962"/>
          </a:solidFill>
          <a:ln w="635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3341309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团队</a:t>
            </a:r>
          </a:p>
        </p:txBody>
      </p:sp>
      <p:sp>
        <p:nvSpPr>
          <p:cNvPr id="558" name="事件"/>
          <p:cNvSpPr/>
          <p:nvPr/>
        </p:nvSpPr>
        <p:spPr>
          <a:xfrm>
            <a:off x="7531940" y="1765407"/>
            <a:ext cx="1633629" cy="996804"/>
          </a:xfrm>
          <a:prstGeom prst="roundRect">
            <a:avLst>
              <a:gd name="adj" fmla="val 4551"/>
            </a:avLst>
          </a:prstGeom>
          <a:solidFill>
            <a:srgbClr val="102962"/>
          </a:solidFill>
          <a:ln w="635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3341309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事件</a:t>
            </a:r>
          </a:p>
        </p:txBody>
      </p:sp>
      <p:sp>
        <p:nvSpPr>
          <p:cNvPr id="559" name="关怀"/>
          <p:cNvSpPr/>
          <p:nvPr/>
        </p:nvSpPr>
        <p:spPr>
          <a:xfrm>
            <a:off x="7531940" y="2973018"/>
            <a:ext cx="1633629" cy="996804"/>
          </a:xfrm>
          <a:prstGeom prst="roundRect">
            <a:avLst>
              <a:gd name="adj" fmla="val 4551"/>
            </a:avLst>
          </a:prstGeom>
          <a:solidFill>
            <a:srgbClr val="102962"/>
          </a:solidFill>
          <a:ln w="635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3341309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关怀</a:t>
            </a:r>
          </a:p>
        </p:txBody>
      </p:sp>
      <p:sp>
        <p:nvSpPr>
          <p:cNvPr id="560" name="成果"/>
          <p:cNvSpPr/>
          <p:nvPr/>
        </p:nvSpPr>
        <p:spPr>
          <a:xfrm>
            <a:off x="7531940" y="4171052"/>
            <a:ext cx="1633629" cy="996804"/>
          </a:xfrm>
          <a:prstGeom prst="roundRect">
            <a:avLst>
              <a:gd name="adj" fmla="val 4551"/>
            </a:avLst>
          </a:prstGeom>
          <a:solidFill>
            <a:srgbClr val="102962"/>
          </a:solidFill>
          <a:ln w="635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3341309">
              <a:defRPr sz="3600">
                <a:solidFill>
                  <a:srgbClr val="FFFFFF"/>
                </a:solidFill>
              </a:defRPr>
            </a:lvl1pPr>
          </a:lstStyle>
          <a:p>
            <a:pPr/>
            <a:r>
              <a:t>成果</a:t>
            </a:r>
          </a:p>
        </p:txBody>
      </p:sp>
      <p:sp>
        <p:nvSpPr>
          <p:cNvPr id="561" name="箭头"/>
          <p:cNvSpPr/>
          <p:nvPr/>
        </p:nvSpPr>
        <p:spPr>
          <a:xfrm>
            <a:off x="19153789" y="6470267"/>
            <a:ext cx="181064" cy="453601"/>
          </a:xfrm>
          <a:prstGeom prst="rightArrow">
            <a:avLst>
              <a:gd name="adj1" fmla="val 32000"/>
              <a:gd name="adj2" fmla="val 388623"/>
            </a:avLst>
          </a:prstGeom>
          <a:solidFill>
            <a:srgbClr val="102A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99">
              <a:defRPr sz="2800"/>
            </a:pPr>
          </a:p>
        </p:txBody>
      </p:sp>
      <p:sp>
        <p:nvSpPr>
          <p:cNvPr id="562" name="发展"/>
          <p:cNvSpPr/>
          <p:nvPr/>
        </p:nvSpPr>
        <p:spPr>
          <a:xfrm>
            <a:off x="19588977" y="6431470"/>
            <a:ext cx="1296001" cy="523578"/>
          </a:xfrm>
          <a:prstGeom prst="roundRect">
            <a:avLst>
              <a:gd name="adj" fmla="val 22593"/>
            </a:avLst>
          </a:prstGeom>
          <a:solidFill>
            <a:srgbClr val="102A63"/>
          </a:solidFill>
          <a:ln w="25400">
            <a:solidFill>
              <a:srgbClr val="0F2A62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2200">
                <a:solidFill>
                  <a:srgbClr val="FFFFFF"/>
                </a:solidFill>
              </a:defRPr>
            </a:lvl1pPr>
          </a:lstStyle>
          <a:p>
            <a:pPr/>
            <a:r>
              <a:t>发展</a:t>
            </a:r>
          </a:p>
        </p:txBody>
      </p:sp>
      <p:graphicFrame>
        <p:nvGraphicFramePr>
          <p:cNvPr id="563" name="表格 1"/>
          <p:cNvGraphicFramePr/>
          <p:nvPr/>
        </p:nvGraphicFramePr>
        <p:xfrm>
          <a:off x="3705138" y="8063693"/>
          <a:ext cx="17213827" cy="3749833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768651"/>
                <a:gridCol w="2098203"/>
                <a:gridCol w="768651"/>
                <a:gridCol w="2098203"/>
                <a:gridCol w="768651"/>
                <a:gridCol w="2098203"/>
                <a:gridCol w="768651"/>
                <a:gridCol w="2098203"/>
                <a:gridCol w="768651"/>
                <a:gridCol w="2098203"/>
                <a:gridCol w="768651"/>
                <a:gridCol w="2098203"/>
              </a:tblGrid>
              <a:tr h="462152">
                <a:tc gridSpan="2"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各项检查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应急演练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大型活动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学科竞赛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才艺比赛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教研活动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 hMerge="1">
                  <a:tcPr/>
                </a:tc>
              </a:tr>
              <a:tr h="603584"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级别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粉色币消耗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级别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粉色币消耗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级别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粉色币消耗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级别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黄色币消耗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级别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黄色币消耗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级别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绿色币消耗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</a:tr>
              <a:tr h="891636"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初级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1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初级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1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初级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1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初级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1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初级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1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初级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2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</a:tr>
              <a:tr h="900034"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中级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2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中级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1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中级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3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中级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4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中级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2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中级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3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</a:tr>
              <a:tr h="900034"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高级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3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高级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1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高级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5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高级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8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高级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5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高级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499">
                        <a:defRPr sz="1800"/>
                      </a:pPr>
                      <a:r>
                        <a:rPr sz="2200">
                          <a:sym typeface="Helvetica Neue Medium"/>
                        </a:rPr>
                        <a:t>4</a:t>
                      </a:r>
                    </a:p>
                  </a:txBody>
                  <a:tcPr marL="0" marR="0" marT="0" marB="0" anchor="ctr" anchorCtr="0" horzOverflow="overflow">
                    <a:lnL w="25400">
                      <a:solidFill>
                        <a:srgbClr val="102B63"/>
                      </a:solidFill>
                    </a:lnL>
                    <a:lnR w="25400">
                      <a:solidFill>
                        <a:srgbClr val="102B63"/>
                      </a:solidFill>
                    </a:lnR>
                    <a:lnT w="25400">
                      <a:solidFill>
                        <a:srgbClr val="102B63"/>
                      </a:solidFill>
                    </a:lnT>
                    <a:lnB w="25400">
                      <a:solidFill>
                        <a:srgbClr val="102B63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课程目录"/>
          <p:cNvSpPr txBox="1"/>
          <p:nvPr/>
        </p:nvSpPr>
        <p:spPr>
          <a:xfrm>
            <a:off x="2747496" y="-10420"/>
            <a:ext cx="3771901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7200">
                <a:solidFill>
                  <a:srgbClr val="4E405C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沙盘流程</a:t>
            </a:r>
          </a:p>
        </p:txBody>
      </p:sp>
      <p:sp>
        <p:nvSpPr>
          <p:cNvPr id="566" name="接订单…"/>
          <p:cNvSpPr/>
          <p:nvPr/>
        </p:nvSpPr>
        <p:spPr>
          <a:xfrm>
            <a:off x="477546" y="5066452"/>
            <a:ext cx="3308002" cy="3038401"/>
          </a:xfrm>
          <a:prstGeom prst="roundRect">
            <a:avLst>
              <a:gd name="adj" fmla="val 15000"/>
            </a:avLst>
          </a:prstGeom>
          <a:gradFill>
            <a:gsLst>
              <a:gs pos="0">
                <a:srgbClr val="FF4FA7"/>
              </a:gs>
              <a:gs pos="100000">
                <a:schemeClr val="accent6">
                  <a:hueOff val="339517"/>
                  <a:satOff val="18181"/>
                  <a:lumOff val="21292"/>
                </a:schemeClr>
              </a:gs>
            </a:gsLst>
            <a:lin ang="162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>
              <a:defRPr sz="4900">
                <a:solidFill>
                  <a:srgbClr val="FFFFFF"/>
                </a:solidFill>
              </a:defRPr>
            </a:pPr>
            <a:r>
              <a:t>接订单</a:t>
            </a:r>
          </a:p>
          <a:p>
            <a:pPr>
              <a:defRPr sz="4900">
                <a:solidFill>
                  <a:srgbClr val="FFFFFF"/>
                </a:solidFill>
              </a:defRPr>
            </a:pPr>
            <a:r>
              <a:t>（依速度）</a:t>
            </a:r>
          </a:p>
        </p:txBody>
      </p:sp>
      <p:sp>
        <p:nvSpPr>
          <p:cNvPr id="567" name="招募…"/>
          <p:cNvSpPr/>
          <p:nvPr/>
        </p:nvSpPr>
        <p:spPr>
          <a:xfrm>
            <a:off x="5507772" y="5066452"/>
            <a:ext cx="3308003" cy="3038401"/>
          </a:xfrm>
          <a:prstGeom prst="roundRect">
            <a:avLst>
              <a:gd name="adj" fmla="val 15000"/>
            </a:avLst>
          </a:prstGeom>
          <a:gradFill>
            <a:gsLst>
              <a:gs pos="0">
                <a:srgbClr val="FF4FA7"/>
              </a:gs>
              <a:gs pos="100000">
                <a:schemeClr val="accent6">
                  <a:hueOff val="339517"/>
                  <a:satOff val="18181"/>
                  <a:lumOff val="21292"/>
                </a:schemeClr>
              </a:gs>
            </a:gsLst>
            <a:lin ang="162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>
              <a:defRPr sz="4900">
                <a:solidFill>
                  <a:srgbClr val="FFFFFF"/>
                </a:solidFill>
              </a:defRPr>
            </a:pPr>
            <a:r>
              <a:t>招募</a:t>
            </a:r>
          </a:p>
          <a:p>
            <a:pPr>
              <a:defRPr sz="4900">
                <a:solidFill>
                  <a:srgbClr val="FFFFFF"/>
                </a:solidFill>
              </a:defRPr>
            </a:pPr>
            <a:r>
              <a:t>培养</a:t>
            </a:r>
          </a:p>
        </p:txBody>
      </p:sp>
      <p:sp>
        <p:nvSpPr>
          <p:cNvPr id="568" name="购买工具卡"/>
          <p:cNvSpPr/>
          <p:nvPr/>
        </p:nvSpPr>
        <p:spPr>
          <a:xfrm>
            <a:off x="10537999" y="5066452"/>
            <a:ext cx="3308002" cy="3038401"/>
          </a:xfrm>
          <a:prstGeom prst="roundRect">
            <a:avLst>
              <a:gd name="adj" fmla="val 15000"/>
            </a:avLst>
          </a:prstGeom>
          <a:gradFill>
            <a:gsLst>
              <a:gs pos="0">
                <a:srgbClr val="FF4FA7"/>
              </a:gs>
              <a:gs pos="100000">
                <a:schemeClr val="accent6">
                  <a:hueOff val="339517"/>
                  <a:satOff val="18181"/>
                  <a:lumOff val="21292"/>
                </a:schemeClr>
              </a:gs>
            </a:gsLst>
            <a:lin ang="162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sz="4900">
                <a:solidFill>
                  <a:srgbClr val="FFFFFF"/>
                </a:solidFill>
              </a:defRPr>
            </a:lvl1pPr>
          </a:lstStyle>
          <a:p>
            <a:pPr/>
            <a:r>
              <a:t>购买工具卡</a:t>
            </a:r>
          </a:p>
        </p:txBody>
      </p:sp>
      <p:sp>
        <p:nvSpPr>
          <p:cNvPr id="569" name="抽取事件卡"/>
          <p:cNvSpPr/>
          <p:nvPr/>
        </p:nvSpPr>
        <p:spPr>
          <a:xfrm>
            <a:off x="15568226" y="5066452"/>
            <a:ext cx="3308003" cy="3038401"/>
          </a:xfrm>
          <a:prstGeom prst="roundRect">
            <a:avLst>
              <a:gd name="adj" fmla="val 15000"/>
            </a:avLst>
          </a:prstGeom>
          <a:gradFill>
            <a:gsLst>
              <a:gs pos="0">
                <a:srgbClr val="FF4FA7"/>
              </a:gs>
              <a:gs pos="100000">
                <a:schemeClr val="accent6">
                  <a:hueOff val="339517"/>
                  <a:satOff val="18181"/>
                  <a:lumOff val="21292"/>
                </a:schemeClr>
              </a:gs>
            </a:gsLst>
            <a:lin ang="162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sz="4900">
                <a:solidFill>
                  <a:srgbClr val="FFFFFF"/>
                </a:solidFill>
              </a:defRPr>
            </a:lvl1pPr>
          </a:lstStyle>
          <a:p>
            <a:pPr/>
            <a:r>
              <a:t>抽取事件卡</a:t>
            </a:r>
          </a:p>
        </p:txBody>
      </p:sp>
      <p:sp>
        <p:nvSpPr>
          <p:cNvPr id="570" name="交付订单…"/>
          <p:cNvSpPr/>
          <p:nvPr/>
        </p:nvSpPr>
        <p:spPr>
          <a:xfrm>
            <a:off x="20598452" y="5066452"/>
            <a:ext cx="3308003" cy="3038401"/>
          </a:xfrm>
          <a:prstGeom prst="roundRect">
            <a:avLst>
              <a:gd name="adj" fmla="val 15000"/>
            </a:avLst>
          </a:prstGeom>
          <a:gradFill>
            <a:gsLst>
              <a:gs pos="0">
                <a:srgbClr val="FF4FA7"/>
              </a:gs>
              <a:gs pos="100000">
                <a:schemeClr val="accent6">
                  <a:hueOff val="339517"/>
                  <a:satOff val="18181"/>
                  <a:lumOff val="21292"/>
                </a:schemeClr>
              </a:gs>
            </a:gsLst>
            <a:lin ang="162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>
              <a:defRPr sz="4900">
                <a:solidFill>
                  <a:srgbClr val="FFFFFF"/>
                </a:solidFill>
              </a:defRPr>
            </a:pPr>
            <a:r>
              <a:t>交付订单</a:t>
            </a:r>
          </a:p>
          <a:p>
            <a:pPr>
              <a:defRPr sz="4900">
                <a:solidFill>
                  <a:srgbClr val="FFFFFF"/>
                </a:solidFill>
              </a:defRPr>
            </a:pPr>
            <a:r>
              <a:t>结算</a:t>
            </a:r>
          </a:p>
        </p:txBody>
      </p:sp>
      <p:sp>
        <p:nvSpPr>
          <p:cNvPr id="571" name="箭头"/>
          <p:cNvSpPr/>
          <p:nvPr/>
        </p:nvSpPr>
        <p:spPr>
          <a:xfrm>
            <a:off x="4007695" y="5950652"/>
            <a:ext cx="1270001" cy="127000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25400">
            <a:solidFill>
              <a:schemeClr val="accent6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4900"/>
            </a:pPr>
          </a:p>
        </p:txBody>
      </p:sp>
      <p:sp>
        <p:nvSpPr>
          <p:cNvPr id="572" name="箭头"/>
          <p:cNvSpPr/>
          <p:nvPr/>
        </p:nvSpPr>
        <p:spPr>
          <a:xfrm>
            <a:off x="9037921" y="5950652"/>
            <a:ext cx="1270001" cy="127000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25400">
            <a:solidFill>
              <a:schemeClr val="accent6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4900"/>
            </a:pPr>
          </a:p>
        </p:txBody>
      </p:sp>
      <p:sp>
        <p:nvSpPr>
          <p:cNvPr id="573" name="箭头"/>
          <p:cNvSpPr/>
          <p:nvPr/>
        </p:nvSpPr>
        <p:spPr>
          <a:xfrm>
            <a:off x="14068149" y="5950652"/>
            <a:ext cx="1270001" cy="127000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25400">
            <a:solidFill>
              <a:schemeClr val="accent6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4900"/>
            </a:pPr>
          </a:p>
        </p:txBody>
      </p:sp>
      <p:sp>
        <p:nvSpPr>
          <p:cNvPr id="574" name="箭头"/>
          <p:cNvSpPr/>
          <p:nvPr/>
        </p:nvSpPr>
        <p:spPr>
          <a:xfrm>
            <a:off x="19098375" y="5950652"/>
            <a:ext cx="1270001" cy="127000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25400">
            <a:solidFill>
              <a:schemeClr val="accent6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490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课程目录"/>
          <p:cNvSpPr txBox="1"/>
          <p:nvPr/>
        </p:nvSpPr>
        <p:spPr>
          <a:xfrm>
            <a:off x="2747496" y="-10420"/>
            <a:ext cx="3771901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7200">
                <a:solidFill>
                  <a:srgbClr val="4E405C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复盘讨论</a:t>
            </a:r>
          </a:p>
        </p:txBody>
      </p:sp>
      <p:sp>
        <p:nvSpPr>
          <p:cNvPr id="577" name="1、本小组最关注的沙盘对象是什么？…"/>
          <p:cNvSpPr txBox="1"/>
          <p:nvPr/>
        </p:nvSpPr>
        <p:spPr>
          <a:xfrm>
            <a:off x="3844840" y="3386441"/>
            <a:ext cx="15883891" cy="69431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>
              <a:defRPr b="1" sz="7500">
                <a:solidFill>
                  <a:srgbClr val="004D80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1、本小组最关注的沙盘对象是什么？</a:t>
            </a:r>
          </a:p>
          <a:p>
            <a:pPr algn="l">
              <a:defRPr b="1" sz="7500">
                <a:solidFill>
                  <a:srgbClr val="004D80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2、从盘面看，最重要的环节是什么？</a:t>
            </a:r>
          </a:p>
          <a:p>
            <a:pPr algn="l">
              <a:defRPr b="1" sz="7500">
                <a:solidFill>
                  <a:srgbClr val="004D80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3、小组在决策的时候，依据是什么？</a:t>
            </a:r>
          </a:p>
          <a:p>
            <a:pPr algn="l">
              <a:defRPr b="1" sz="7500">
                <a:solidFill>
                  <a:srgbClr val="004D80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4、本组的沟通过程是否顺畅？</a:t>
            </a:r>
          </a:p>
          <a:p>
            <a:pPr algn="l">
              <a:defRPr b="1" sz="7500">
                <a:solidFill>
                  <a:srgbClr val="004D80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5、本沙盘的最优解是什么？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等腰三角形 43"/>
          <p:cNvSpPr/>
          <p:nvPr/>
        </p:nvSpPr>
        <p:spPr>
          <a:xfrm>
            <a:off x="6586453" y="4404883"/>
            <a:ext cx="2201027" cy="2208646"/>
          </a:xfrm>
          <a:prstGeom prst="triangl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580" name="等腰三角形 44"/>
          <p:cNvSpPr/>
          <p:nvPr/>
        </p:nvSpPr>
        <p:spPr>
          <a:xfrm flipH="1" rot="10800000">
            <a:off x="183151" y="7035644"/>
            <a:ext cx="2201027" cy="2208648"/>
          </a:xfrm>
          <a:prstGeom prst="triangl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581" name="矩形 45"/>
          <p:cNvSpPr/>
          <p:nvPr/>
        </p:nvSpPr>
        <p:spPr>
          <a:xfrm>
            <a:off x="0" y="4923947"/>
            <a:ext cx="24384000" cy="3791292"/>
          </a:xfrm>
          <a:prstGeom prst="rect">
            <a:avLst/>
          </a:prstGeom>
          <a:solidFill>
            <a:srgbClr val="FF8DC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582" name="平行四边形 46"/>
          <p:cNvSpPr/>
          <p:nvPr/>
        </p:nvSpPr>
        <p:spPr>
          <a:xfrm>
            <a:off x="1277871" y="4406586"/>
            <a:ext cx="6418613" cy="48260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7829" y="0"/>
                </a:lnTo>
                <a:lnTo>
                  <a:pt x="21600" y="0"/>
                </a:lnTo>
                <a:lnTo>
                  <a:pt x="13771" y="21600"/>
                </a:ln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583" name="文本框 6"/>
          <p:cNvSpPr txBox="1"/>
          <p:nvPr/>
        </p:nvSpPr>
        <p:spPr>
          <a:xfrm>
            <a:off x="2974975" y="5062780"/>
            <a:ext cx="3525732" cy="3408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8" tIns="91438" rIns="91438" bIns="91438">
            <a:spAutoFit/>
          </a:bodyPr>
          <a:lstStyle>
            <a:lvl1pPr algn="l" defTabSz="2438400">
              <a:defRPr sz="21200">
                <a:solidFill>
                  <a:srgbClr val="F2F2F2"/>
                </a:solidFill>
                <a:latin typeface="FZHei-B01S"/>
                <a:ea typeface="FZHei-B01S"/>
                <a:cs typeface="FZHei-B01S"/>
                <a:sym typeface="FZHei-B01S"/>
              </a:defRPr>
            </a:lvl1pPr>
          </a:lstStyle>
          <a:p>
            <a:pPr/>
            <a:r>
              <a:t>03</a:t>
            </a:r>
          </a:p>
        </p:txBody>
      </p:sp>
      <p:sp>
        <p:nvSpPr>
          <p:cNvPr id="584" name="TextBox 48"/>
          <p:cNvSpPr txBox="1"/>
          <p:nvPr/>
        </p:nvSpPr>
        <p:spPr>
          <a:xfrm>
            <a:off x="10747805" y="5487242"/>
            <a:ext cx="11337330" cy="18973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2" tIns="91442" rIns="91442" bIns="91442">
            <a:spAutoFit/>
          </a:bodyPr>
          <a:lstStyle>
            <a:lvl1pPr algn="just" defTabSz="2438400">
              <a:defRPr b="1" sz="96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lvl1pPr>
          </a:lstStyle>
          <a:p>
            <a:pPr/>
            <a:r>
              <a:t>沙盘复盘</a:t>
            </a:r>
          </a:p>
        </p:txBody>
      </p:sp>
      <p:sp>
        <p:nvSpPr>
          <p:cNvPr id="585" name="TextBox 49"/>
          <p:cNvSpPr txBox="1"/>
          <p:nvPr/>
        </p:nvSpPr>
        <p:spPr>
          <a:xfrm>
            <a:off x="11063808" y="7428630"/>
            <a:ext cx="10336821" cy="9321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2" tIns="91442" rIns="91442" bIns="91442">
            <a:spAutoFit/>
          </a:bodyPr>
          <a:lstStyle>
            <a:lvl1pPr algn="l" defTabSz="2438400">
              <a:defRPr sz="42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lvl1pPr>
          </a:lstStyle>
          <a:p>
            <a:pPr/>
            <a:r>
              <a:t>青年教师的蜕变之旅</a:t>
            </a:r>
          </a:p>
        </p:txBody>
      </p:sp>
      <p:sp>
        <p:nvSpPr>
          <p:cNvPr id="586" name="椭圆 22"/>
          <p:cNvSpPr/>
          <p:nvPr/>
        </p:nvSpPr>
        <p:spPr>
          <a:xfrm>
            <a:off x="15840405" y="3399520"/>
            <a:ext cx="1152131" cy="1154227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587" name="Freeform 59"/>
          <p:cNvSpPr/>
          <p:nvPr/>
        </p:nvSpPr>
        <p:spPr>
          <a:xfrm>
            <a:off x="16096763" y="3642393"/>
            <a:ext cx="638315" cy="6673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079" y="18580"/>
                </a:moveTo>
                <a:cubicBezTo>
                  <a:pt x="18434" y="21103"/>
                  <a:pt x="18434" y="21103"/>
                  <a:pt x="18434" y="21103"/>
                </a:cubicBezTo>
                <a:cubicBezTo>
                  <a:pt x="18174" y="21351"/>
                  <a:pt x="17913" y="21600"/>
                  <a:pt x="17652" y="21600"/>
                </a:cubicBezTo>
                <a:cubicBezTo>
                  <a:pt x="17392" y="21600"/>
                  <a:pt x="17131" y="21351"/>
                  <a:pt x="16870" y="21103"/>
                </a:cubicBezTo>
                <a:cubicBezTo>
                  <a:pt x="15530" y="19824"/>
                  <a:pt x="15530" y="19824"/>
                  <a:pt x="15530" y="19824"/>
                </a:cubicBezTo>
                <a:cubicBezTo>
                  <a:pt x="15269" y="19575"/>
                  <a:pt x="15269" y="19326"/>
                  <a:pt x="15269" y="19078"/>
                </a:cubicBezTo>
                <a:cubicBezTo>
                  <a:pt x="15269" y="18580"/>
                  <a:pt x="15530" y="18083"/>
                  <a:pt x="16349" y="18083"/>
                </a:cubicBezTo>
                <a:cubicBezTo>
                  <a:pt x="16610" y="18083"/>
                  <a:pt x="16870" y="18332"/>
                  <a:pt x="16870" y="18580"/>
                </a:cubicBezTo>
                <a:cubicBezTo>
                  <a:pt x="17652" y="19078"/>
                  <a:pt x="17652" y="19078"/>
                  <a:pt x="17652" y="19078"/>
                </a:cubicBezTo>
                <a:cubicBezTo>
                  <a:pt x="19738" y="17088"/>
                  <a:pt x="19738" y="17088"/>
                  <a:pt x="19738" y="17088"/>
                </a:cubicBezTo>
                <a:cubicBezTo>
                  <a:pt x="19999" y="16839"/>
                  <a:pt x="20297" y="16839"/>
                  <a:pt x="20557" y="16839"/>
                </a:cubicBezTo>
                <a:cubicBezTo>
                  <a:pt x="21079" y="16839"/>
                  <a:pt x="21600" y="17337"/>
                  <a:pt x="21600" y="17834"/>
                </a:cubicBezTo>
                <a:cubicBezTo>
                  <a:pt x="21600" y="18083"/>
                  <a:pt x="21339" y="18332"/>
                  <a:pt x="21079" y="18580"/>
                </a:cubicBezTo>
                <a:close/>
                <a:moveTo>
                  <a:pt x="17652" y="17586"/>
                </a:moveTo>
                <a:cubicBezTo>
                  <a:pt x="17392" y="17337"/>
                  <a:pt x="16870" y="17088"/>
                  <a:pt x="16349" y="17088"/>
                </a:cubicBezTo>
                <a:cubicBezTo>
                  <a:pt x="15008" y="17088"/>
                  <a:pt x="14226" y="18083"/>
                  <a:pt x="14226" y="19078"/>
                </a:cubicBezTo>
                <a:cubicBezTo>
                  <a:pt x="14226" y="19824"/>
                  <a:pt x="14487" y="20357"/>
                  <a:pt x="14748" y="20605"/>
                </a:cubicBezTo>
                <a:cubicBezTo>
                  <a:pt x="15790" y="21600"/>
                  <a:pt x="15790" y="21600"/>
                  <a:pt x="15790" y="21600"/>
                </a:cubicBezTo>
                <a:cubicBezTo>
                  <a:pt x="1080" y="21600"/>
                  <a:pt x="1080" y="21600"/>
                  <a:pt x="1080" y="21600"/>
                </a:cubicBezTo>
                <a:cubicBezTo>
                  <a:pt x="559" y="21600"/>
                  <a:pt x="0" y="21103"/>
                  <a:pt x="0" y="20605"/>
                </a:cubicBezTo>
                <a:cubicBezTo>
                  <a:pt x="0" y="3020"/>
                  <a:pt x="0" y="3020"/>
                  <a:pt x="0" y="3020"/>
                </a:cubicBezTo>
                <a:cubicBezTo>
                  <a:pt x="0" y="2522"/>
                  <a:pt x="559" y="1989"/>
                  <a:pt x="1080" y="1989"/>
                </a:cubicBezTo>
                <a:cubicBezTo>
                  <a:pt x="2905" y="1989"/>
                  <a:pt x="2905" y="1989"/>
                  <a:pt x="2905" y="1989"/>
                </a:cubicBezTo>
                <a:cubicBezTo>
                  <a:pt x="2905" y="3020"/>
                  <a:pt x="2905" y="3020"/>
                  <a:pt x="2905" y="3020"/>
                </a:cubicBezTo>
                <a:cubicBezTo>
                  <a:pt x="2905" y="4263"/>
                  <a:pt x="3948" y="5009"/>
                  <a:pt x="5028" y="5009"/>
                </a:cubicBezTo>
                <a:cubicBezTo>
                  <a:pt x="6070" y="5009"/>
                  <a:pt x="7113" y="4263"/>
                  <a:pt x="7113" y="3020"/>
                </a:cubicBezTo>
                <a:cubicBezTo>
                  <a:pt x="7113" y="1989"/>
                  <a:pt x="7113" y="1989"/>
                  <a:pt x="7113" y="1989"/>
                </a:cubicBezTo>
                <a:cubicBezTo>
                  <a:pt x="8156" y="1989"/>
                  <a:pt x="8156" y="1989"/>
                  <a:pt x="8156" y="1989"/>
                </a:cubicBezTo>
                <a:cubicBezTo>
                  <a:pt x="8156" y="3020"/>
                  <a:pt x="8156" y="3020"/>
                  <a:pt x="8156" y="3020"/>
                </a:cubicBezTo>
                <a:cubicBezTo>
                  <a:pt x="8156" y="4263"/>
                  <a:pt x="9236" y="5009"/>
                  <a:pt x="10279" y="5009"/>
                </a:cubicBezTo>
                <a:cubicBezTo>
                  <a:pt x="11321" y="5009"/>
                  <a:pt x="12401" y="4263"/>
                  <a:pt x="12401" y="3020"/>
                </a:cubicBezTo>
                <a:cubicBezTo>
                  <a:pt x="12401" y="1989"/>
                  <a:pt x="12401" y="1989"/>
                  <a:pt x="12401" y="1989"/>
                </a:cubicBezTo>
                <a:cubicBezTo>
                  <a:pt x="13444" y="1989"/>
                  <a:pt x="13444" y="1989"/>
                  <a:pt x="13444" y="1989"/>
                </a:cubicBezTo>
                <a:cubicBezTo>
                  <a:pt x="13444" y="3020"/>
                  <a:pt x="13444" y="3020"/>
                  <a:pt x="13444" y="3020"/>
                </a:cubicBezTo>
                <a:cubicBezTo>
                  <a:pt x="13444" y="4263"/>
                  <a:pt x="14487" y="5009"/>
                  <a:pt x="15530" y="5009"/>
                </a:cubicBezTo>
                <a:cubicBezTo>
                  <a:pt x="16610" y="5009"/>
                  <a:pt x="17652" y="4263"/>
                  <a:pt x="17652" y="3020"/>
                </a:cubicBezTo>
                <a:cubicBezTo>
                  <a:pt x="17652" y="1989"/>
                  <a:pt x="17652" y="1989"/>
                  <a:pt x="17652" y="1989"/>
                </a:cubicBezTo>
                <a:cubicBezTo>
                  <a:pt x="19477" y="1989"/>
                  <a:pt x="19477" y="1989"/>
                  <a:pt x="19477" y="1989"/>
                </a:cubicBezTo>
                <a:cubicBezTo>
                  <a:pt x="19999" y="1989"/>
                  <a:pt x="20557" y="2522"/>
                  <a:pt x="20557" y="3020"/>
                </a:cubicBezTo>
                <a:cubicBezTo>
                  <a:pt x="20557" y="15809"/>
                  <a:pt x="20557" y="15809"/>
                  <a:pt x="20557" y="15809"/>
                </a:cubicBezTo>
                <a:cubicBezTo>
                  <a:pt x="19738" y="15809"/>
                  <a:pt x="19217" y="16058"/>
                  <a:pt x="18956" y="16342"/>
                </a:cubicBezTo>
                <a:lnTo>
                  <a:pt x="17652" y="17586"/>
                </a:lnTo>
                <a:close/>
                <a:moveTo>
                  <a:pt x="2905" y="17337"/>
                </a:moveTo>
                <a:cubicBezTo>
                  <a:pt x="2905" y="17834"/>
                  <a:pt x="3166" y="18083"/>
                  <a:pt x="3687" y="18083"/>
                </a:cubicBezTo>
                <a:cubicBezTo>
                  <a:pt x="10539" y="18083"/>
                  <a:pt x="10539" y="18083"/>
                  <a:pt x="10539" y="18083"/>
                </a:cubicBezTo>
                <a:cubicBezTo>
                  <a:pt x="11061" y="18083"/>
                  <a:pt x="11321" y="17834"/>
                  <a:pt x="11321" y="17337"/>
                </a:cubicBezTo>
                <a:cubicBezTo>
                  <a:pt x="11321" y="16839"/>
                  <a:pt x="11061" y="16591"/>
                  <a:pt x="10539" y="16591"/>
                </a:cubicBezTo>
                <a:cubicBezTo>
                  <a:pt x="3687" y="16591"/>
                  <a:pt x="3687" y="16591"/>
                  <a:pt x="3687" y="16591"/>
                </a:cubicBezTo>
                <a:cubicBezTo>
                  <a:pt x="3166" y="16591"/>
                  <a:pt x="2905" y="16839"/>
                  <a:pt x="2905" y="17337"/>
                </a:cubicBezTo>
                <a:close/>
                <a:moveTo>
                  <a:pt x="16610" y="7780"/>
                </a:moveTo>
                <a:cubicBezTo>
                  <a:pt x="3948" y="7780"/>
                  <a:pt x="3948" y="7780"/>
                  <a:pt x="3948" y="7780"/>
                </a:cubicBezTo>
                <a:cubicBezTo>
                  <a:pt x="3426" y="7780"/>
                  <a:pt x="2905" y="8278"/>
                  <a:pt x="2905" y="8775"/>
                </a:cubicBezTo>
                <a:cubicBezTo>
                  <a:pt x="2905" y="9308"/>
                  <a:pt x="3426" y="9805"/>
                  <a:pt x="3948" y="9805"/>
                </a:cubicBezTo>
                <a:cubicBezTo>
                  <a:pt x="16610" y="9805"/>
                  <a:pt x="16610" y="9805"/>
                  <a:pt x="16610" y="9805"/>
                </a:cubicBezTo>
                <a:cubicBezTo>
                  <a:pt x="17131" y="9805"/>
                  <a:pt x="17652" y="9308"/>
                  <a:pt x="17652" y="8775"/>
                </a:cubicBezTo>
                <a:cubicBezTo>
                  <a:pt x="17652" y="8278"/>
                  <a:pt x="17131" y="7780"/>
                  <a:pt x="16610" y="7780"/>
                </a:cubicBezTo>
                <a:close/>
                <a:moveTo>
                  <a:pt x="16610" y="12043"/>
                </a:moveTo>
                <a:cubicBezTo>
                  <a:pt x="10279" y="12043"/>
                  <a:pt x="10279" y="12043"/>
                  <a:pt x="10279" y="12043"/>
                </a:cubicBezTo>
                <a:cubicBezTo>
                  <a:pt x="8417" y="12043"/>
                  <a:pt x="8417" y="12043"/>
                  <a:pt x="8417" y="12043"/>
                </a:cubicBezTo>
                <a:cubicBezTo>
                  <a:pt x="3948" y="12043"/>
                  <a:pt x="3948" y="12043"/>
                  <a:pt x="3948" y="12043"/>
                </a:cubicBezTo>
                <a:cubicBezTo>
                  <a:pt x="3426" y="12043"/>
                  <a:pt x="2905" y="12541"/>
                  <a:pt x="2905" y="13038"/>
                </a:cubicBezTo>
                <a:cubicBezTo>
                  <a:pt x="2905" y="13820"/>
                  <a:pt x="3426" y="14068"/>
                  <a:pt x="3948" y="14068"/>
                </a:cubicBezTo>
                <a:cubicBezTo>
                  <a:pt x="8417" y="14068"/>
                  <a:pt x="8417" y="14068"/>
                  <a:pt x="8417" y="14068"/>
                </a:cubicBezTo>
                <a:cubicBezTo>
                  <a:pt x="10279" y="14068"/>
                  <a:pt x="10279" y="14068"/>
                  <a:pt x="10279" y="14068"/>
                </a:cubicBezTo>
                <a:cubicBezTo>
                  <a:pt x="16610" y="14068"/>
                  <a:pt x="16610" y="14068"/>
                  <a:pt x="16610" y="14068"/>
                </a:cubicBezTo>
                <a:cubicBezTo>
                  <a:pt x="17131" y="14068"/>
                  <a:pt x="17652" y="13820"/>
                  <a:pt x="17652" y="13038"/>
                </a:cubicBezTo>
                <a:cubicBezTo>
                  <a:pt x="17652" y="12541"/>
                  <a:pt x="17131" y="12043"/>
                  <a:pt x="16610" y="12043"/>
                </a:cubicBezTo>
                <a:close/>
                <a:moveTo>
                  <a:pt x="15530" y="4014"/>
                </a:moveTo>
                <a:cubicBezTo>
                  <a:pt x="15008" y="4014"/>
                  <a:pt x="14487" y="3766"/>
                  <a:pt x="14487" y="3020"/>
                </a:cubicBezTo>
                <a:cubicBezTo>
                  <a:pt x="14487" y="995"/>
                  <a:pt x="14487" y="995"/>
                  <a:pt x="14487" y="995"/>
                </a:cubicBezTo>
                <a:cubicBezTo>
                  <a:pt x="14487" y="497"/>
                  <a:pt x="15008" y="0"/>
                  <a:pt x="15530" y="0"/>
                </a:cubicBezTo>
                <a:cubicBezTo>
                  <a:pt x="16051" y="0"/>
                  <a:pt x="16610" y="497"/>
                  <a:pt x="16610" y="995"/>
                </a:cubicBezTo>
                <a:cubicBezTo>
                  <a:pt x="16610" y="3020"/>
                  <a:pt x="16610" y="3020"/>
                  <a:pt x="16610" y="3020"/>
                </a:cubicBezTo>
                <a:cubicBezTo>
                  <a:pt x="16610" y="3766"/>
                  <a:pt x="16051" y="4014"/>
                  <a:pt x="15530" y="4014"/>
                </a:cubicBezTo>
                <a:close/>
                <a:moveTo>
                  <a:pt x="10279" y="4014"/>
                </a:moveTo>
                <a:cubicBezTo>
                  <a:pt x="9757" y="4014"/>
                  <a:pt x="9236" y="3766"/>
                  <a:pt x="9236" y="3020"/>
                </a:cubicBezTo>
                <a:cubicBezTo>
                  <a:pt x="9236" y="995"/>
                  <a:pt x="9236" y="995"/>
                  <a:pt x="9236" y="995"/>
                </a:cubicBezTo>
                <a:cubicBezTo>
                  <a:pt x="9236" y="497"/>
                  <a:pt x="9757" y="0"/>
                  <a:pt x="10279" y="0"/>
                </a:cubicBezTo>
                <a:cubicBezTo>
                  <a:pt x="10800" y="0"/>
                  <a:pt x="11321" y="497"/>
                  <a:pt x="11321" y="995"/>
                </a:cubicBezTo>
                <a:cubicBezTo>
                  <a:pt x="11321" y="3020"/>
                  <a:pt x="11321" y="3020"/>
                  <a:pt x="11321" y="3020"/>
                </a:cubicBezTo>
                <a:cubicBezTo>
                  <a:pt x="11321" y="3766"/>
                  <a:pt x="10800" y="4014"/>
                  <a:pt x="10279" y="4014"/>
                </a:cubicBezTo>
                <a:close/>
                <a:moveTo>
                  <a:pt x="5028" y="4014"/>
                </a:moveTo>
                <a:cubicBezTo>
                  <a:pt x="4506" y="4014"/>
                  <a:pt x="3948" y="3766"/>
                  <a:pt x="3948" y="3020"/>
                </a:cubicBezTo>
                <a:cubicBezTo>
                  <a:pt x="3948" y="995"/>
                  <a:pt x="3948" y="995"/>
                  <a:pt x="3948" y="995"/>
                </a:cubicBezTo>
                <a:cubicBezTo>
                  <a:pt x="3948" y="497"/>
                  <a:pt x="4506" y="0"/>
                  <a:pt x="5028" y="0"/>
                </a:cubicBezTo>
                <a:cubicBezTo>
                  <a:pt x="5549" y="0"/>
                  <a:pt x="6070" y="497"/>
                  <a:pt x="6070" y="995"/>
                </a:cubicBezTo>
                <a:cubicBezTo>
                  <a:pt x="6070" y="3020"/>
                  <a:pt x="6070" y="3020"/>
                  <a:pt x="6070" y="3020"/>
                </a:cubicBezTo>
                <a:cubicBezTo>
                  <a:pt x="6070" y="3766"/>
                  <a:pt x="5549" y="4014"/>
                  <a:pt x="5028" y="4014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>
              <a:defRPr sz="4800"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588" name="椭圆 65"/>
          <p:cNvSpPr/>
          <p:nvPr/>
        </p:nvSpPr>
        <p:spPr>
          <a:xfrm>
            <a:off x="12384020" y="3400568"/>
            <a:ext cx="1152131" cy="1152131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589" name="Freeform 110"/>
          <p:cNvSpPr/>
          <p:nvPr/>
        </p:nvSpPr>
        <p:spPr>
          <a:xfrm>
            <a:off x="12658896" y="3644815"/>
            <a:ext cx="667382" cy="6625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19551"/>
                </a:moveTo>
                <a:cubicBezTo>
                  <a:pt x="21600" y="20594"/>
                  <a:pt x="20570" y="21600"/>
                  <a:pt x="19575" y="21600"/>
                </a:cubicBezTo>
                <a:cubicBezTo>
                  <a:pt x="18829" y="21600"/>
                  <a:pt x="18332" y="21348"/>
                  <a:pt x="18083" y="21097"/>
                </a:cubicBezTo>
                <a:cubicBezTo>
                  <a:pt x="12292" y="14987"/>
                  <a:pt x="12292" y="14987"/>
                  <a:pt x="12292" y="14987"/>
                </a:cubicBezTo>
                <a:cubicBezTo>
                  <a:pt x="11049" y="15742"/>
                  <a:pt x="9557" y="16281"/>
                  <a:pt x="8029" y="16281"/>
                </a:cubicBezTo>
                <a:cubicBezTo>
                  <a:pt x="3766" y="16281"/>
                  <a:pt x="0" y="12471"/>
                  <a:pt x="0" y="8122"/>
                </a:cubicBezTo>
                <a:cubicBezTo>
                  <a:pt x="0" y="3558"/>
                  <a:pt x="3766" y="0"/>
                  <a:pt x="8029" y="0"/>
                </a:cubicBezTo>
                <a:cubicBezTo>
                  <a:pt x="12541" y="0"/>
                  <a:pt x="16058" y="3558"/>
                  <a:pt x="16058" y="8122"/>
                </a:cubicBezTo>
                <a:cubicBezTo>
                  <a:pt x="16058" y="9668"/>
                  <a:pt x="15809" y="10926"/>
                  <a:pt x="15063" y="12220"/>
                </a:cubicBezTo>
                <a:cubicBezTo>
                  <a:pt x="20854" y="18042"/>
                  <a:pt x="20854" y="18042"/>
                  <a:pt x="20854" y="18042"/>
                </a:cubicBezTo>
                <a:cubicBezTo>
                  <a:pt x="21351" y="18545"/>
                  <a:pt x="21600" y="19048"/>
                  <a:pt x="21600" y="19551"/>
                </a:cubicBezTo>
                <a:close/>
                <a:moveTo>
                  <a:pt x="8029" y="2049"/>
                </a:moveTo>
                <a:cubicBezTo>
                  <a:pt x="4761" y="2049"/>
                  <a:pt x="1989" y="4564"/>
                  <a:pt x="1989" y="8122"/>
                </a:cubicBezTo>
                <a:cubicBezTo>
                  <a:pt x="1989" y="11429"/>
                  <a:pt x="4761" y="14232"/>
                  <a:pt x="8029" y="14232"/>
                </a:cubicBezTo>
                <a:cubicBezTo>
                  <a:pt x="11546" y="14232"/>
                  <a:pt x="14068" y="11429"/>
                  <a:pt x="14068" y="8122"/>
                </a:cubicBezTo>
                <a:cubicBezTo>
                  <a:pt x="14068" y="4564"/>
                  <a:pt x="11546" y="2049"/>
                  <a:pt x="8029" y="2049"/>
                </a:cubicBezTo>
                <a:close/>
                <a:moveTo>
                  <a:pt x="11546" y="9165"/>
                </a:moveTo>
                <a:cubicBezTo>
                  <a:pt x="9024" y="9165"/>
                  <a:pt x="9024" y="9165"/>
                  <a:pt x="9024" y="9165"/>
                </a:cubicBezTo>
                <a:cubicBezTo>
                  <a:pt x="9024" y="11429"/>
                  <a:pt x="9024" y="11429"/>
                  <a:pt x="9024" y="11429"/>
                </a:cubicBezTo>
                <a:cubicBezTo>
                  <a:pt x="9024" y="11968"/>
                  <a:pt x="8775" y="12471"/>
                  <a:pt x="8029" y="12471"/>
                </a:cubicBezTo>
                <a:cubicBezTo>
                  <a:pt x="7532" y="12471"/>
                  <a:pt x="7034" y="11968"/>
                  <a:pt x="7034" y="11429"/>
                </a:cubicBezTo>
                <a:cubicBezTo>
                  <a:pt x="7034" y="9165"/>
                  <a:pt x="7034" y="9165"/>
                  <a:pt x="7034" y="9165"/>
                </a:cubicBezTo>
                <a:cubicBezTo>
                  <a:pt x="4761" y="9165"/>
                  <a:pt x="4761" y="9165"/>
                  <a:pt x="4761" y="9165"/>
                </a:cubicBezTo>
                <a:cubicBezTo>
                  <a:pt x="4263" y="9165"/>
                  <a:pt x="3766" y="8662"/>
                  <a:pt x="3766" y="8122"/>
                </a:cubicBezTo>
                <a:cubicBezTo>
                  <a:pt x="3766" y="7368"/>
                  <a:pt x="4263" y="7116"/>
                  <a:pt x="4761" y="7116"/>
                </a:cubicBezTo>
                <a:cubicBezTo>
                  <a:pt x="7034" y="7116"/>
                  <a:pt x="7034" y="7116"/>
                  <a:pt x="7034" y="7116"/>
                </a:cubicBezTo>
                <a:cubicBezTo>
                  <a:pt x="7034" y="4564"/>
                  <a:pt x="7034" y="4564"/>
                  <a:pt x="7034" y="4564"/>
                </a:cubicBezTo>
                <a:cubicBezTo>
                  <a:pt x="7034" y="4061"/>
                  <a:pt x="7532" y="3558"/>
                  <a:pt x="8029" y="3558"/>
                </a:cubicBezTo>
                <a:cubicBezTo>
                  <a:pt x="8775" y="3558"/>
                  <a:pt x="9024" y="4061"/>
                  <a:pt x="9024" y="4564"/>
                </a:cubicBezTo>
                <a:cubicBezTo>
                  <a:pt x="9024" y="7116"/>
                  <a:pt x="9024" y="7116"/>
                  <a:pt x="9024" y="7116"/>
                </a:cubicBezTo>
                <a:cubicBezTo>
                  <a:pt x="11546" y="7116"/>
                  <a:pt x="11546" y="7116"/>
                  <a:pt x="11546" y="7116"/>
                </a:cubicBezTo>
                <a:cubicBezTo>
                  <a:pt x="12043" y="7116"/>
                  <a:pt x="12541" y="7368"/>
                  <a:pt x="12541" y="8122"/>
                </a:cubicBezTo>
                <a:cubicBezTo>
                  <a:pt x="12541" y="8662"/>
                  <a:pt x="12043" y="9165"/>
                  <a:pt x="11546" y="9165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>
              <a:defRPr sz="4800"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590" name="椭圆 16"/>
          <p:cNvSpPr/>
          <p:nvPr/>
        </p:nvSpPr>
        <p:spPr>
          <a:xfrm>
            <a:off x="14112217" y="3399520"/>
            <a:ext cx="1154227" cy="1154227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591" name="Freeform 16"/>
          <p:cNvSpPr/>
          <p:nvPr/>
        </p:nvSpPr>
        <p:spPr>
          <a:xfrm>
            <a:off x="14427747" y="3673880"/>
            <a:ext cx="522056" cy="6044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0324" y="21600"/>
                </a:moveTo>
                <a:cubicBezTo>
                  <a:pt x="19003" y="21600"/>
                  <a:pt x="19003" y="21600"/>
                  <a:pt x="19003" y="21600"/>
                </a:cubicBezTo>
                <a:cubicBezTo>
                  <a:pt x="19003" y="0"/>
                  <a:pt x="19003" y="0"/>
                  <a:pt x="19003" y="0"/>
                </a:cubicBezTo>
                <a:cubicBezTo>
                  <a:pt x="20324" y="0"/>
                  <a:pt x="20324" y="0"/>
                  <a:pt x="20324" y="0"/>
                </a:cubicBezTo>
                <a:cubicBezTo>
                  <a:pt x="20962" y="0"/>
                  <a:pt x="21600" y="549"/>
                  <a:pt x="21600" y="1098"/>
                </a:cubicBezTo>
                <a:cubicBezTo>
                  <a:pt x="21600" y="20502"/>
                  <a:pt x="21600" y="20502"/>
                  <a:pt x="21600" y="20502"/>
                </a:cubicBezTo>
                <a:cubicBezTo>
                  <a:pt x="21600" y="21051"/>
                  <a:pt x="20962" y="21600"/>
                  <a:pt x="20324" y="21600"/>
                </a:cubicBezTo>
                <a:close/>
                <a:moveTo>
                  <a:pt x="2597" y="20502"/>
                </a:moveTo>
                <a:cubicBezTo>
                  <a:pt x="2597" y="19405"/>
                  <a:pt x="2597" y="19405"/>
                  <a:pt x="2597" y="19405"/>
                </a:cubicBezTo>
                <a:cubicBezTo>
                  <a:pt x="4830" y="19405"/>
                  <a:pt x="4830" y="19405"/>
                  <a:pt x="4830" y="19405"/>
                </a:cubicBezTo>
                <a:cubicBezTo>
                  <a:pt x="6152" y="19405"/>
                  <a:pt x="7428" y="18268"/>
                  <a:pt x="7428" y="17170"/>
                </a:cubicBezTo>
                <a:cubicBezTo>
                  <a:pt x="7428" y="15798"/>
                  <a:pt x="6152" y="14936"/>
                  <a:pt x="4830" y="14936"/>
                </a:cubicBezTo>
                <a:cubicBezTo>
                  <a:pt x="2597" y="14936"/>
                  <a:pt x="2597" y="14936"/>
                  <a:pt x="2597" y="14936"/>
                </a:cubicBezTo>
                <a:cubicBezTo>
                  <a:pt x="2597" y="13015"/>
                  <a:pt x="2597" y="13015"/>
                  <a:pt x="2597" y="13015"/>
                </a:cubicBezTo>
                <a:cubicBezTo>
                  <a:pt x="4830" y="13015"/>
                  <a:pt x="4830" y="13015"/>
                  <a:pt x="4830" y="13015"/>
                </a:cubicBezTo>
                <a:cubicBezTo>
                  <a:pt x="6152" y="13015"/>
                  <a:pt x="7428" y="11917"/>
                  <a:pt x="7428" y="10780"/>
                </a:cubicBezTo>
                <a:cubicBezTo>
                  <a:pt x="7428" y="9683"/>
                  <a:pt x="6152" y="8585"/>
                  <a:pt x="4830" y="8585"/>
                </a:cubicBezTo>
                <a:cubicBezTo>
                  <a:pt x="2597" y="8585"/>
                  <a:pt x="2597" y="8585"/>
                  <a:pt x="2597" y="8585"/>
                </a:cubicBezTo>
                <a:cubicBezTo>
                  <a:pt x="2597" y="6625"/>
                  <a:pt x="2597" y="6625"/>
                  <a:pt x="2597" y="6625"/>
                </a:cubicBezTo>
                <a:cubicBezTo>
                  <a:pt x="4830" y="6625"/>
                  <a:pt x="4830" y="6625"/>
                  <a:pt x="4830" y="6625"/>
                </a:cubicBezTo>
                <a:cubicBezTo>
                  <a:pt x="6152" y="6625"/>
                  <a:pt x="7428" y="5802"/>
                  <a:pt x="7428" y="4430"/>
                </a:cubicBezTo>
                <a:cubicBezTo>
                  <a:pt x="7428" y="3332"/>
                  <a:pt x="6152" y="2195"/>
                  <a:pt x="4830" y="2195"/>
                </a:cubicBezTo>
                <a:cubicBezTo>
                  <a:pt x="2597" y="2195"/>
                  <a:pt x="2597" y="2195"/>
                  <a:pt x="2597" y="2195"/>
                </a:cubicBezTo>
                <a:cubicBezTo>
                  <a:pt x="2597" y="1098"/>
                  <a:pt x="2597" y="1098"/>
                  <a:pt x="2597" y="1098"/>
                </a:cubicBezTo>
                <a:cubicBezTo>
                  <a:pt x="2597" y="549"/>
                  <a:pt x="3235" y="0"/>
                  <a:pt x="3873" y="0"/>
                </a:cubicBezTo>
                <a:cubicBezTo>
                  <a:pt x="17727" y="0"/>
                  <a:pt x="17727" y="0"/>
                  <a:pt x="17727" y="0"/>
                </a:cubicBezTo>
                <a:cubicBezTo>
                  <a:pt x="17727" y="21600"/>
                  <a:pt x="17727" y="21600"/>
                  <a:pt x="17727" y="21600"/>
                </a:cubicBezTo>
                <a:cubicBezTo>
                  <a:pt x="3873" y="21600"/>
                  <a:pt x="3873" y="21600"/>
                  <a:pt x="3873" y="21600"/>
                </a:cubicBezTo>
                <a:cubicBezTo>
                  <a:pt x="3235" y="21600"/>
                  <a:pt x="2597" y="21051"/>
                  <a:pt x="2597" y="20502"/>
                </a:cubicBezTo>
                <a:close/>
                <a:moveTo>
                  <a:pt x="6152" y="4430"/>
                </a:moveTo>
                <a:cubicBezTo>
                  <a:pt x="6152" y="5253"/>
                  <a:pt x="5468" y="5527"/>
                  <a:pt x="4830" y="5527"/>
                </a:cubicBezTo>
                <a:cubicBezTo>
                  <a:pt x="1322" y="5527"/>
                  <a:pt x="1322" y="5527"/>
                  <a:pt x="1322" y="5527"/>
                </a:cubicBezTo>
                <a:cubicBezTo>
                  <a:pt x="684" y="5527"/>
                  <a:pt x="0" y="5253"/>
                  <a:pt x="0" y="4430"/>
                </a:cubicBezTo>
                <a:cubicBezTo>
                  <a:pt x="0" y="3881"/>
                  <a:pt x="684" y="3332"/>
                  <a:pt x="1322" y="3332"/>
                </a:cubicBezTo>
                <a:cubicBezTo>
                  <a:pt x="4830" y="3332"/>
                  <a:pt x="4830" y="3332"/>
                  <a:pt x="4830" y="3332"/>
                </a:cubicBezTo>
                <a:cubicBezTo>
                  <a:pt x="5468" y="3332"/>
                  <a:pt x="6152" y="3881"/>
                  <a:pt x="6152" y="4430"/>
                </a:cubicBezTo>
                <a:close/>
                <a:moveTo>
                  <a:pt x="1322" y="9683"/>
                </a:moveTo>
                <a:cubicBezTo>
                  <a:pt x="4830" y="9683"/>
                  <a:pt x="4830" y="9683"/>
                  <a:pt x="4830" y="9683"/>
                </a:cubicBezTo>
                <a:cubicBezTo>
                  <a:pt x="5468" y="9683"/>
                  <a:pt x="6152" y="10232"/>
                  <a:pt x="6152" y="10780"/>
                </a:cubicBezTo>
                <a:cubicBezTo>
                  <a:pt x="6152" y="11368"/>
                  <a:pt x="5468" y="11917"/>
                  <a:pt x="4830" y="11917"/>
                </a:cubicBezTo>
                <a:cubicBezTo>
                  <a:pt x="1322" y="11917"/>
                  <a:pt x="1322" y="11917"/>
                  <a:pt x="1322" y="11917"/>
                </a:cubicBezTo>
                <a:cubicBezTo>
                  <a:pt x="684" y="11917"/>
                  <a:pt x="0" y="11368"/>
                  <a:pt x="0" y="10780"/>
                </a:cubicBezTo>
                <a:cubicBezTo>
                  <a:pt x="0" y="10232"/>
                  <a:pt x="684" y="9683"/>
                  <a:pt x="1322" y="9683"/>
                </a:cubicBezTo>
                <a:close/>
                <a:moveTo>
                  <a:pt x="1322" y="16073"/>
                </a:moveTo>
                <a:cubicBezTo>
                  <a:pt x="4830" y="16073"/>
                  <a:pt x="4830" y="16073"/>
                  <a:pt x="4830" y="16073"/>
                </a:cubicBezTo>
                <a:cubicBezTo>
                  <a:pt x="5468" y="16073"/>
                  <a:pt x="6152" y="16347"/>
                  <a:pt x="6152" y="17170"/>
                </a:cubicBezTo>
                <a:cubicBezTo>
                  <a:pt x="6152" y="17719"/>
                  <a:pt x="5468" y="18268"/>
                  <a:pt x="4830" y="18268"/>
                </a:cubicBezTo>
                <a:cubicBezTo>
                  <a:pt x="1322" y="18268"/>
                  <a:pt x="1322" y="18268"/>
                  <a:pt x="1322" y="18268"/>
                </a:cubicBezTo>
                <a:cubicBezTo>
                  <a:pt x="684" y="18268"/>
                  <a:pt x="0" y="17719"/>
                  <a:pt x="0" y="17170"/>
                </a:cubicBezTo>
                <a:cubicBezTo>
                  <a:pt x="0" y="16347"/>
                  <a:pt x="684" y="16073"/>
                  <a:pt x="1322" y="16073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>
              <a:defRPr sz="4800"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592" name="椭圆 16"/>
          <p:cNvSpPr/>
          <p:nvPr/>
        </p:nvSpPr>
        <p:spPr>
          <a:xfrm>
            <a:off x="8927641" y="3399520"/>
            <a:ext cx="1154227" cy="1154227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593" name="Freeform 75"/>
          <p:cNvSpPr/>
          <p:nvPr/>
        </p:nvSpPr>
        <p:spPr>
          <a:xfrm>
            <a:off x="9172932" y="3695677"/>
            <a:ext cx="662535" cy="5608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0558" y="21600"/>
                </a:moveTo>
                <a:cubicBezTo>
                  <a:pt x="1006" y="21600"/>
                  <a:pt x="1006" y="21600"/>
                  <a:pt x="1006" y="21600"/>
                </a:cubicBezTo>
                <a:cubicBezTo>
                  <a:pt x="503" y="21600"/>
                  <a:pt x="0" y="21303"/>
                  <a:pt x="0" y="20412"/>
                </a:cubicBezTo>
                <a:cubicBezTo>
                  <a:pt x="0" y="1188"/>
                  <a:pt x="0" y="1188"/>
                  <a:pt x="0" y="1188"/>
                </a:cubicBezTo>
                <a:cubicBezTo>
                  <a:pt x="0" y="594"/>
                  <a:pt x="503" y="0"/>
                  <a:pt x="1006" y="0"/>
                </a:cubicBezTo>
                <a:cubicBezTo>
                  <a:pt x="1509" y="0"/>
                  <a:pt x="2013" y="594"/>
                  <a:pt x="2013" y="1188"/>
                </a:cubicBezTo>
                <a:cubicBezTo>
                  <a:pt x="2013" y="16508"/>
                  <a:pt x="2013" y="16508"/>
                  <a:pt x="2013" y="16508"/>
                </a:cubicBezTo>
                <a:cubicBezTo>
                  <a:pt x="2013" y="19181"/>
                  <a:pt x="2013" y="19181"/>
                  <a:pt x="2013" y="19181"/>
                </a:cubicBezTo>
                <a:cubicBezTo>
                  <a:pt x="20558" y="19181"/>
                  <a:pt x="20558" y="19181"/>
                  <a:pt x="20558" y="19181"/>
                </a:cubicBezTo>
                <a:cubicBezTo>
                  <a:pt x="21348" y="19181"/>
                  <a:pt x="21600" y="19818"/>
                  <a:pt x="21600" y="20412"/>
                </a:cubicBezTo>
                <a:cubicBezTo>
                  <a:pt x="21600" y="21303"/>
                  <a:pt x="21348" y="21600"/>
                  <a:pt x="20558" y="21600"/>
                </a:cubicBezTo>
                <a:close/>
                <a:moveTo>
                  <a:pt x="18294" y="17993"/>
                </a:moveTo>
                <a:cubicBezTo>
                  <a:pt x="16245" y="17993"/>
                  <a:pt x="16245" y="17993"/>
                  <a:pt x="16245" y="17993"/>
                </a:cubicBezTo>
                <a:cubicBezTo>
                  <a:pt x="15742" y="17993"/>
                  <a:pt x="15239" y="17696"/>
                  <a:pt x="15239" y="16805"/>
                </a:cubicBezTo>
                <a:cubicBezTo>
                  <a:pt x="15239" y="8402"/>
                  <a:pt x="15239" y="8402"/>
                  <a:pt x="15239" y="8402"/>
                </a:cubicBezTo>
                <a:cubicBezTo>
                  <a:pt x="15239" y="7808"/>
                  <a:pt x="15742" y="7214"/>
                  <a:pt x="16245" y="7214"/>
                </a:cubicBezTo>
                <a:cubicBezTo>
                  <a:pt x="18294" y="7214"/>
                  <a:pt x="18294" y="7214"/>
                  <a:pt x="18294" y="7214"/>
                </a:cubicBezTo>
                <a:cubicBezTo>
                  <a:pt x="18797" y="7214"/>
                  <a:pt x="19300" y="7808"/>
                  <a:pt x="19300" y="8402"/>
                </a:cubicBezTo>
                <a:cubicBezTo>
                  <a:pt x="19300" y="16805"/>
                  <a:pt x="19300" y="16805"/>
                  <a:pt x="19300" y="16805"/>
                </a:cubicBezTo>
                <a:cubicBezTo>
                  <a:pt x="19300" y="17696"/>
                  <a:pt x="18797" y="17993"/>
                  <a:pt x="18294" y="17993"/>
                </a:cubicBezTo>
                <a:close/>
                <a:moveTo>
                  <a:pt x="12435" y="17993"/>
                </a:moveTo>
                <a:cubicBezTo>
                  <a:pt x="10423" y="17993"/>
                  <a:pt x="10423" y="17993"/>
                  <a:pt x="10423" y="17993"/>
                </a:cubicBezTo>
                <a:cubicBezTo>
                  <a:pt x="9919" y="17993"/>
                  <a:pt x="9380" y="17696"/>
                  <a:pt x="9380" y="16805"/>
                </a:cubicBezTo>
                <a:cubicBezTo>
                  <a:pt x="9380" y="3607"/>
                  <a:pt x="9380" y="3607"/>
                  <a:pt x="9380" y="3607"/>
                </a:cubicBezTo>
                <a:cubicBezTo>
                  <a:pt x="9380" y="3013"/>
                  <a:pt x="9919" y="2419"/>
                  <a:pt x="10423" y="2419"/>
                </a:cubicBezTo>
                <a:cubicBezTo>
                  <a:pt x="12435" y="2419"/>
                  <a:pt x="12435" y="2419"/>
                  <a:pt x="12435" y="2419"/>
                </a:cubicBezTo>
                <a:cubicBezTo>
                  <a:pt x="13190" y="2419"/>
                  <a:pt x="13442" y="3013"/>
                  <a:pt x="13442" y="3607"/>
                </a:cubicBezTo>
                <a:cubicBezTo>
                  <a:pt x="13442" y="16805"/>
                  <a:pt x="13442" y="16805"/>
                  <a:pt x="13442" y="16805"/>
                </a:cubicBezTo>
                <a:cubicBezTo>
                  <a:pt x="13442" y="17696"/>
                  <a:pt x="13190" y="17993"/>
                  <a:pt x="12435" y="17993"/>
                </a:cubicBezTo>
                <a:close/>
                <a:moveTo>
                  <a:pt x="6865" y="17993"/>
                </a:moveTo>
                <a:cubicBezTo>
                  <a:pt x="4816" y="17993"/>
                  <a:pt x="4816" y="17993"/>
                  <a:pt x="4816" y="17993"/>
                </a:cubicBezTo>
                <a:cubicBezTo>
                  <a:pt x="4061" y="17993"/>
                  <a:pt x="3810" y="17696"/>
                  <a:pt x="3810" y="16805"/>
                </a:cubicBezTo>
                <a:cubicBezTo>
                  <a:pt x="3810" y="14386"/>
                  <a:pt x="3810" y="14386"/>
                  <a:pt x="3810" y="14386"/>
                </a:cubicBezTo>
                <a:cubicBezTo>
                  <a:pt x="3810" y="13792"/>
                  <a:pt x="4061" y="13198"/>
                  <a:pt x="4816" y="13198"/>
                </a:cubicBezTo>
                <a:cubicBezTo>
                  <a:pt x="6865" y="13198"/>
                  <a:pt x="6865" y="13198"/>
                  <a:pt x="6865" y="13198"/>
                </a:cubicBezTo>
                <a:cubicBezTo>
                  <a:pt x="7368" y="13198"/>
                  <a:pt x="7871" y="13792"/>
                  <a:pt x="7871" y="14386"/>
                </a:cubicBezTo>
                <a:cubicBezTo>
                  <a:pt x="7871" y="16805"/>
                  <a:pt x="7871" y="16805"/>
                  <a:pt x="7871" y="16805"/>
                </a:cubicBezTo>
                <a:cubicBezTo>
                  <a:pt x="7871" y="17696"/>
                  <a:pt x="7368" y="17993"/>
                  <a:pt x="6865" y="17993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>
              <a:defRPr sz="4800"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594" name="椭圆 16"/>
          <p:cNvSpPr/>
          <p:nvPr/>
        </p:nvSpPr>
        <p:spPr>
          <a:xfrm>
            <a:off x="10655834" y="3399520"/>
            <a:ext cx="1154227" cy="1154227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595" name="Freeform 84"/>
          <p:cNvSpPr/>
          <p:nvPr/>
        </p:nvSpPr>
        <p:spPr>
          <a:xfrm>
            <a:off x="10926750" y="3644815"/>
            <a:ext cx="662535" cy="6625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932" y="9632"/>
                </a:moveTo>
                <a:cubicBezTo>
                  <a:pt x="11932" y="0"/>
                  <a:pt x="11932" y="0"/>
                  <a:pt x="11932" y="0"/>
                </a:cubicBezTo>
                <a:cubicBezTo>
                  <a:pt x="17287" y="0"/>
                  <a:pt x="21600" y="4313"/>
                  <a:pt x="21600" y="9632"/>
                </a:cubicBezTo>
                <a:lnTo>
                  <a:pt x="11932" y="9632"/>
                </a:lnTo>
                <a:close/>
                <a:moveTo>
                  <a:pt x="9919" y="21600"/>
                </a:moveTo>
                <a:cubicBezTo>
                  <a:pt x="4313" y="21600"/>
                  <a:pt x="0" y="17251"/>
                  <a:pt x="0" y="11681"/>
                </a:cubicBezTo>
                <a:cubicBezTo>
                  <a:pt x="0" y="6325"/>
                  <a:pt x="4313" y="2013"/>
                  <a:pt x="9919" y="2013"/>
                </a:cubicBezTo>
                <a:cubicBezTo>
                  <a:pt x="9919" y="11681"/>
                  <a:pt x="9919" y="11681"/>
                  <a:pt x="9919" y="11681"/>
                </a:cubicBezTo>
                <a:cubicBezTo>
                  <a:pt x="19551" y="11681"/>
                  <a:pt x="19551" y="11681"/>
                  <a:pt x="19551" y="11681"/>
                </a:cubicBezTo>
                <a:cubicBezTo>
                  <a:pt x="19551" y="17251"/>
                  <a:pt x="15239" y="21600"/>
                  <a:pt x="9919" y="2160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>
              <a:defRPr sz="4800"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等腰三角形 43"/>
          <p:cNvSpPr/>
          <p:nvPr/>
        </p:nvSpPr>
        <p:spPr>
          <a:xfrm>
            <a:off x="6586453" y="4404883"/>
            <a:ext cx="2201027" cy="2208646"/>
          </a:xfrm>
          <a:prstGeom prst="triangl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00" name="等腰三角形 44"/>
          <p:cNvSpPr/>
          <p:nvPr/>
        </p:nvSpPr>
        <p:spPr>
          <a:xfrm flipH="1" rot="10800000">
            <a:off x="183151" y="7035644"/>
            <a:ext cx="2201027" cy="2208648"/>
          </a:xfrm>
          <a:prstGeom prst="triangl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01" name="矩形 45"/>
          <p:cNvSpPr/>
          <p:nvPr/>
        </p:nvSpPr>
        <p:spPr>
          <a:xfrm>
            <a:off x="0" y="4923947"/>
            <a:ext cx="24384000" cy="3791292"/>
          </a:xfrm>
          <a:prstGeom prst="rect">
            <a:avLst/>
          </a:prstGeom>
          <a:solidFill>
            <a:srgbClr val="FF8DC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02" name="平行四边形 46"/>
          <p:cNvSpPr/>
          <p:nvPr/>
        </p:nvSpPr>
        <p:spPr>
          <a:xfrm>
            <a:off x="1277871" y="4406586"/>
            <a:ext cx="6418613" cy="48260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7829" y="0"/>
                </a:lnTo>
                <a:lnTo>
                  <a:pt x="21600" y="0"/>
                </a:lnTo>
                <a:lnTo>
                  <a:pt x="13771" y="21600"/>
                </a:ln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03" name="文本框 6"/>
          <p:cNvSpPr txBox="1"/>
          <p:nvPr/>
        </p:nvSpPr>
        <p:spPr>
          <a:xfrm>
            <a:off x="3533465" y="4913181"/>
            <a:ext cx="2392043" cy="3103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8" tIns="91438" rIns="91438" bIns="91438">
            <a:spAutoFit/>
          </a:bodyPr>
          <a:lstStyle/>
          <a:p>
            <a:pPr algn="l" defTabSz="2438400">
              <a:defRPr sz="8200">
                <a:solidFill>
                  <a:srgbClr val="F2F2F2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  <a:r>
              <a:t>蜕变</a:t>
            </a:r>
          </a:p>
          <a:p>
            <a:pPr algn="l" defTabSz="2438400">
              <a:defRPr sz="8200">
                <a:solidFill>
                  <a:srgbClr val="F2F2F2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  <a:r>
              <a:t>障碍</a:t>
            </a:r>
          </a:p>
        </p:txBody>
      </p:sp>
      <p:sp>
        <p:nvSpPr>
          <p:cNvPr id="604" name="TextBox 48"/>
          <p:cNvSpPr txBox="1"/>
          <p:nvPr/>
        </p:nvSpPr>
        <p:spPr>
          <a:xfrm>
            <a:off x="8927641" y="5516428"/>
            <a:ext cx="11337330" cy="18973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2" tIns="91442" rIns="91442" bIns="91442">
            <a:spAutoFit/>
          </a:bodyPr>
          <a:lstStyle>
            <a:lvl1pPr algn="just" defTabSz="2438400">
              <a:defRPr b="1" sz="96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lvl1pPr>
          </a:lstStyle>
          <a:p>
            <a:pPr/>
            <a:r>
              <a:t>青年教师的全面认知</a:t>
            </a:r>
          </a:p>
        </p:txBody>
      </p:sp>
      <p:sp>
        <p:nvSpPr>
          <p:cNvPr id="605" name="TextBox 49"/>
          <p:cNvSpPr txBox="1"/>
          <p:nvPr/>
        </p:nvSpPr>
        <p:spPr>
          <a:xfrm>
            <a:off x="12031708" y="7399444"/>
            <a:ext cx="5129195" cy="9321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2" tIns="91442" rIns="91442" bIns="91442">
            <a:spAutoFit/>
          </a:bodyPr>
          <a:lstStyle>
            <a:lvl1pPr algn="l" defTabSz="2438400">
              <a:defRPr sz="42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lvl1pPr>
          </a:lstStyle>
          <a:p>
            <a:pPr/>
            <a:r>
              <a:t>青年教师的蜕变之旅</a:t>
            </a:r>
          </a:p>
        </p:txBody>
      </p:sp>
      <p:sp>
        <p:nvSpPr>
          <p:cNvPr id="606" name="椭圆 22"/>
          <p:cNvSpPr/>
          <p:nvPr/>
        </p:nvSpPr>
        <p:spPr>
          <a:xfrm>
            <a:off x="15840405" y="3399520"/>
            <a:ext cx="1152131" cy="1154227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07" name="Freeform 59"/>
          <p:cNvSpPr/>
          <p:nvPr/>
        </p:nvSpPr>
        <p:spPr>
          <a:xfrm>
            <a:off x="16096763" y="3642393"/>
            <a:ext cx="638315" cy="6673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079" y="18580"/>
                </a:moveTo>
                <a:cubicBezTo>
                  <a:pt x="18434" y="21103"/>
                  <a:pt x="18434" y="21103"/>
                  <a:pt x="18434" y="21103"/>
                </a:cubicBezTo>
                <a:cubicBezTo>
                  <a:pt x="18174" y="21351"/>
                  <a:pt x="17913" y="21600"/>
                  <a:pt x="17652" y="21600"/>
                </a:cubicBezTo>
                <a:cubicBezTo>
                  <a:pt x="17392" y="21600"/>
                  <a:pt x="17131" y="21351"/>
                  <a:pt x="16870" y="21103"/>
                </a:cubicBezTo>
                <a:cubicBezTo>
                  <a:pt x="15530" y="19824"/>
                  <a:pt x="15530" y="19824"/>
                  <a:pt x="15530" y="19824"/>
                </a:cubicBezTo>
                <a:cubicBezTo>
                  <a:pt x="15269" y="19575"/>
                  <a:pt x="15269" y="19326"/>
                  <a:pt x="15269" y="19078"/>
                </a:cubicBezTo>
                <a:cubicBezTo>
                  <a:pt x="15269" y="18580"/>
                  <a:pt x="15530" y="18083"/>
                  <a:pt x="16349" y="18083"/>
                </a:cubicBezTo>
                <a:cubicBezTo>
                  <a:pt x="16610" y="18083"/>
                  <a:pt x="16870" y="18332"/>
                  <a:pt x="16870" y="18580"/>
                </a:cubicBezTo>
                <a:cubicBezTo>
                  <a:pt x="17652" y="19078"/>
                  <a:pt x="17652" y="19078"/>
                  <a:pt x="17652" y="19078"/>
                </a:cubicBezTo>
                <a:cubicBezTo>
                  <a:pt x="19738" y="17088"/>
                  <a:pt x="19738" y="17088"/>
                  <a:pt x="19738" y="17088"/>
                </a:cubicBezTo>
                <a:cubicBezTo>
                  <a:pt x="19999" y="16839"/>
                  <a:pt x="20297" y="16839"/>
                  <a:pt x="20557" y="16839"/>
                </a:cubicBezTo>
                <a:cubicBezTo>
                  <a:pt x="21079" y="16839"/>
                  <a:pt x="21600" y="17337"/>
                  <a:pt x="21600" y="17834"/>
                </a:cubicBezTo>
                <a:cubicBezTo>
                  <a:pt x="21600" y="18083"/>
                  <a:pt x="21339" y="18332"/>
                  <a:pt x="21079" y="18580"/>
                </a:cubicBezTo>
                <a:close/>
                <a:moveTo>
                  <a:pt x="17652" y="17586"/>
                </a:moveTo>
                <a:cubicBezTo>
                  <a:pt x="17392" y="17337"/>
                  <a:pt x="16870" y="17088"/>
                  <a:pt x="16349" y="17088"/>
                </a:cubicBezTo>
                <a:cubicBezTo>
                  <a:pt x="15008" y="17088"/>
                  <a:pt x="14226" y="18083"/>
                  <a:pt x="14226" y="19078"/>
                </a:cubicBezTo>
                <a:cubicBezTo>
                  <a:pt x="14226" y="19824"/>
                  <a:pt x="14487" y="20357"/>
                  <a:pt x="14748" y="20605"/>
                </a:cubicBezTo>
                <a:cubicBezTo>
                  <a:pt x="15790" y="21600"/>
                  <a:pt x="15790" y="21600"/>
                  <a:pt x="15790" y="21600"/>
                </a:cubicBezTo>
                <a:cubicBezTo>
                  <a:pt x="1080" y="21600"/>
                  <a:pt x="1080" y="21600"/>
                  <a:pt x="1080" y="21600"/>
                </a:cubicBezTo>
                <a:cubicBezTo>
                  <a:pt x="559" y="21600"/>
                  <a:pt x="0" y="21103"/>
                  <a:pt x="0" y="20605"/>
                </a:cubicBezTo>
                <a:cubicBezTo>
                  <a:pt x="0" y="3020"/>
                  <a:pt x="0" y="3020"/>
                  <a:pt x="0" y="3020"/>
                </a:cubicBezTo>
                <a:cubicBezTo>
                  <a:pt x="0" y="2522"/>
                  <a:pt x="559" y="1989"/>
                  <a:pt x="1080" y="1989"/>
                </a:cubicBezTo>
                <a:cubicBezTo>
                  <a:pt x="2905" y="1989"/>
                  <a:pt x="2905" y="1989"/>
                  <a:pt x="2905" y="1989"/>
                </a:cubicBezTo>
                <a:cubicBezTo>
                  <a:pt x="2905" y="3020"/>
                  <a:pt x="2905" y="3020"/>
                  <a:pt x="2905" y="3020"/>
                </a:cubicBezTo>
                <a:cubicBezTo>
                  <a:pt x="2905" y="4263"/>
                  <a:pt x="3948" y="5009"/>
                  <a:pt x="5028" y="5009"/>
                </a:cubicBezTo>
                <a:cubicBezTo>
                  <a:pt x="6070" y="5009"/>
                  <a:pt x="7113" y="4263"/>
                  <a:pt x="7113" y="3020"/>
                </a:cubicBezTo>
                <a:cubicBezTo>
                  <a:pt x="7113" y="1989"/>
                  <a:pt x="7113" y="1989"/>
                  <a:pt x="7113" y="1989"/>
                </a:cubicBezTo>
                <a:cubicBezTo>
                  <a:pt x="8156" y="1989"/>
                  <a:pt x="8156" y="1989"/>
                  <a:pt x="8156" y="1989"/>
                </a:cubicBezTo>
                <a:cubicBezTo>
                  <a:pt x="8156" y="3020"/>
                  <a:pt x="8156" y="3020"/>
                  <a:pt x="8156" y="3020"/>
                </a:cubicBezTo>
                <a:cubicBezTo>
                  <a:pt x="8156" y="4263"/>
                  <a:pt x="9236" y="5009"/>
                  <a:pt x="10279" y="5009"/>
                </a:cubicBezTo>
                <a:cubicBezTo>
                  <a:pt x="11321" y="5009"/>
                  <a:pt x="12401" y="4263"/>
                  <a:pt x="12401" y="3020"/>
                </a:cubicBezTo>
                <a:cubicBezTo>
                  <a:pt x="12401" y="1989"/>
                  <a:pt x="12401" y="1989"/>
                  <a:pt x="12401" y="1989"/>
                </a:cubicBezTo>
                <a:cubicBezTo>
                  <a:pt x="13444" y="1989"/>
                  <a:pt x="13444" y="1989"/>
                  <a:pt x="13444" y="1989"/>
                </a:cubicBezTo>
                <a:cubicBezTo>
                  <a:pt x="13444" y="3020"/>
                  <a:pt x="13444" y="3020"/>
                  <a:pt x="13444" y="3020"/>
                </a:cubicBezTo>
                <a:cubicBezTo>
                  <a:pt x="13444" y="4263"/>
                  <a:pt x="14487" y="5009"/>
                  <a:pt x="15530" y="5009"/>
                </a:cubicBezTo>
                <a:cubicBezTo>
                  <a:pt x="16610" y="5009"/>
                  <a:pt x="17652" y="4263"/>
                  <a:pt x="17652" y="3020"/>
                </a:cubicBezTo>
                <a:cubicBezTo>
                  <a:pt x="17652" y="1989"/>
                  <a:pt x="17652" y="1989"/>
                  <a:pt x="17652" y="1989"/>
                </a:cubicBezTo>
                <a:cubicBezTo>
                  <a:pt x="19477" y="1989"/>
                  <a:pt x="19477" y="1989"/>
                  <a:pt x="19477" y="1989"/>
                </a:cubicBezTo>
                <a:cubicBezTo>
                  <a:pt x="19999" y="1989"/>
                  <a:pt x="20557" y="2522"/>
                  <a:pt x="20557" y="3020"/>
                </a:cubicBezTo>
                <a:cubicBezTo>
                  <a:pt x="20557" y="15809"/>
                  <a:pt x="20557" y="15809"/>
                  <a:pt x="20557" y="15809"/>
                </a:cubicBezTo>
                <a:cubicBezTo>
                  <a:pt x="19738" y="15809"/>
                  <a:pt x="19217" y="16058"/>
                  <a:pt x="18956" y="16342"/>
                </a:cubicBezTo>
                <a:lnTo>
                  <a:pt x="17652" y="17586"/>
                </a:lnTo>
                <a:close/>
                <a:moveTo>
                  <a:pt x="2905" y="17337"/>
                </a:moveTo>
                <a:cubicBezTo>
                  <a:pt x="2905" y="17834"/>
                  <a:pt x="3166" y="18083"/>
                  <a:pt x="3687" y="18083"/>
                </a:cubicBezTo>
                <a:cubicBezTo>
                  <a:pt x="10539" y="18083"/>
                  <a:pt x="10539" y="18083"/>
                  <a:pt x="10539" y="18083"/>
                </a:cubicBezTo>
                <a:cubicBezTo>
                  <a:pt x="11061" y="18083"/>
                  <a:pt x="11321" y="17834"/>
                  <a:pt x="11321" y="17337"/>
                </a:cubicBezTo>
                <a:cubicBezTo>
                  <a:pt x="11321" y="16839"/>
                  <a:pt x="11061" y="16591"/>
                  <a:pt x="10539" y="16591"/>
                </a:cubicBezTo>
                <a:cubicBezTo>
                  <a:pt x="3687" y="16591"/>
                  <a:pt x="3687" y="16591"/>
                  <a:pt x="3687" y="16591"/>
                </a:cubicBezTo>
                <a:cubicBezTo>
                  <a:pt x="3166" y="16591"/>
                  <a:pt x="2905" y="16839"/>
                  <a:pt x="2905" y="17337"/>
                </a:cubicBezTo>
                <a:close/>
                <a:moveTo>
                  <a:pt x="16610" y="7780"/>
                </a:moveTo>
                <a:cubicBezTo>
                  <a:pt x="3948" y="7780"/>
                  <a:pt x="3948" y="7780"/>
                  <a:pt x="3948" y="7780"/>
                </a:cubicBezTo>
                <a:cubicBezTo>
                  <a:pt x="3426" y="7780"/>
                  <a:pt x="2905" y="8278"/>
                  <a:pt x="2905" y="8775"/>
                </a:cubicBezTo>
                <a:cubicBezTo>
                  <a:pt x="2905" y="9308"/>
                  <a:pt x="3426" y="9805"/>
                  <a:pt x="3948" y="9805"/>
                </a:cubicBezTo>
                <a:cubicBezTo>
                  <a:pt x="16610" y="9805"/>
                  <a:pt x="16610" y="9805"/>
                  <a:pt x="16610" y="9805"/>
                </a:cubicBezTo>
                <a:cubicBezTo>
                  <a:pt x="17131" y="9805"/>
                  <a:pt x="17652" y="9308"/>
                  <a:pt x="17652" y="8775"/>
                </a:cubicBezTo>
                <a:cubicBezTo>
                  <a:pt x="17652" y="8278"/>
                  <a:pt x="17131" y="7780"/>
                  <a:pt x="16610" y="7780"/>
                </a:cubicBezTo>
                <a:close/>
                <a:moveTo>
                  <a:pt x="16610" y="12043"/>
                </a:moveTo>
                <a:cubicBezTo>
                  <a:pt x="10279" y="12043"/>
                  <a:pt x="10279" y="12043"/>
                  <a:pt x="10279" y="12043"/>
                </a:cubicBezTo>
                <a:cubicBezTo>
                  <a:pt x="8417" y="12043"/>
                  <a:pt x="8417" y="12043"/>
                  <a:pt x="8417" y="12043"/>
                </a:cubicBezTo>
                <a:cubicBezTo>
                  <a:pt x="3948" y="12043"/>
                  <a:pt x="3948" y="12043"/>
                  <a:pt x="3948" y="12043"/>
                </a:cubicBezTo>
                <a:cubicBezTo>
                  <a:pt x="3426" y="12043"/>
                  <a:pt x="2905" y="12541"/>
                  <a:pt x="2905" y="13038"/>
                </a:cubicBezTo>
                <a:cubicBezTo>
                  <a:pt x="2905" y="13820"/>
                  <a:pt x="3426" y="14068"/>
                  <a:pt x="3948" y="14068"/>
                </a:cubicBezTo>
                <a:cubicBezTo>
                  <a:pt x="8417" y="14068"/>
                  <a:pt x="8417" y="14068"/>
                  <a:pt x="8417" y="14068"/>
                </a:cubicBezTo>
                <a:cubicBezTo>
                  <a:pt x="10279" y="14068"/>
                  <a:pt x="10279" y="14068"/>
                  <a:pt x="10279" y="14068"/>
                </a:cubicBezTo>
                <a:cubicBezTo>
                  <a:pt x="16610" y="14068"/>
                  <a:pt x="16610" y="14068"/>
                  <a:pt x="16610" y="14068"/>
                </a:cubicBezTo>
                <a:cubicBezTo>
                  <a:pt x="17131" y="14068"/>
                  <a:pt x="17652" y="13820"/>
                  <a:pt x="17652" y="13038"/>
                </a:cubicBezTo>
                <a:cubicBezTo>
                  <a:pt x="17652" y="12541"/>
                  <a:pt x="17131" y="12043"/>
                  <a:pt x="16610" y="12043"/>
                </a:cubicBezTo>
                <a:close/>
                <a:moveTo>
                  <a:pt x="15530" y="4014"/>
                </a:moveTo>
                <a:cubicBezTo>
                  <a:pt x="15008" y="4014"/>
                  <a:pt x="14487" y="3766"/>
                  <a:pt x="14487" y="3020"/>
                </a:cubicBezTo>
                <a:cubicBezTo>
                  <a:pt x="14487" y="995"/>
                  <a:pt x="14487" y="995"/>
                  <a:pt x="14487" y="995"/>
                </a:cubicBezTo>
                <a:cubicBezTo>
                  <a:pt x="14487" y="497"/>
                  <a:pt x="15008" y="0"/>
                  <a:pt x="15530" y="0"/>
                </a:cubicBezTo>
                <a:cubicBezTo>
                  <a:pt x="16051" y="0"/>
                  <a:pt x="16610" y="497"/>
                  <a:pt x="16610" y="995"/>
                </a:cubicBezTo>
                <a:cubicBezTo>
                  <a:pt x="16610" y="3020"/>
                  <a:pt x="16610" y="3020"/>
                  <a:pt x="16610" y="3020"/>
                </a:cubicBezTo>
                <a:cubicBezTo>
                  <a:pt x="16610" y="3766"/>
                  <a:pt x="16051" y="4014"/>
                  <a:pt x="15530" y="4014"/>
                </a:cubicBezTo>
                <a:close/>
                <a:moveTo>
                  <a:pt x="10279" y="4014"/>
                </a:moveTo>
                <a:cubicBezTo>
                  <a:pt x="9757" y="4014"/>
                  <a:pt x="9236" y="3766"/>
                  <a:pt x="9236" y="3020"/>
                </a:cubicBezTo>
                <a:cubicBezTo>
                  <a:pt x="9236" y="995"/>
                  <a:pt x="9236" y="995"/>
                  <a:pt x="9236" y="995"/>
                </a:cubicBezTo>
                <a:cubicBezTo>
                  <a:pt x="9236" y="497"/>
                  <a:pt x="9757" y="0"/>
                  <a:pt x="10279" y="0"/>
                </a:cubicBezTo>
                <a:cubicBezTo>
                  <a:pt x="10800" y="0"/>
                  <a:pt x="11321" y="497"/>
                  <a:pt x="11321" y="995"/>
                </a:cubicBezTo>
                <a:cubicBezTo>
                  <a:pt x="11321" y="3020"/>
                  <a:pt x="11321" y="3020"/>
                  <a:pt x="11321" y="3020"/>
                </a:cubicBezTo>
                <a:cubicBezTo>
                  <a:pt x="11321" y="3766"/>
                  <a:pt x="10800" y="4014"/>
                  <a:pt x="10279" y="4014"/>
                </a:cubicBezTo>
                <a:close/>
                <a:moveTo>
                  <a:pt x="5028" y="4014"/>
                </a:moveTo>
                <a:cubicBezTo>
                  <a:pt x="4506" y="4014"/>
                  <a:pt x="3948" y="3766"/>
                  <a:pt x="3948" y="3020"/>
                </a:cubicBezTo>
                <a:cubicBezTo>
                  <a:pt x="3948" y="995"/>
                  <a:pt x="3948" y="995"/>
                  <a:pt x="3948" y="995"/>
                </a:cubicBezTo>
                <a:cubicBezTo>
                  <a:pt x="3948" y="497"/>
                  <a:pt x="4506" y="0"/>
                  <a:pt x="5028" y="0"/>
                </a:cubicBezTo>
                <a:cubicBezTo>
                  <a:pt x="5549" y="0"/>
                  <a:pt x="6070" y="497"/>
                  <a:pt x="6070" y="995"/>
                </a:cubicBezTo>
                <a:cubicBezTo>
                  <a:pt x="6070" y="3020"/>
                  <a:pt x="6070" y="3020"/>
                  <a:pt x="6070" y="3020"/>
                </a:cubicBezTo>
                <a:cubicBezTo>
                  <a:pt x="6070" y="3766"/>
                  <a:pt x="5549" y="4014"/>
                  <a:pt x="5028" y="4014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>
              <a:defRPr sz="4800"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08" name="椭圆 65"/>
          <p:cNvSpPr/>
          <p:nvPr/>
        </p:nvSpPr>
        <p:spPr>
          <a:xfrm>
            <a:off x="12384020" y="3400568"/>
            <a:ext cx="1152131" cy="1152131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09" name="Freeform 110"/>
          <p:cNvSpPr/>
          <p:nvPr/>
        </p:nvSpPr>
        <p:spPr>
          <a:xfrm>
            <a:off x="12658896" y="3644815"/>
            <a:ext cx="667382" cy="6625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19551"/>
                </a:moveTo>
                <a:cubicBezTo>
                  <a:pt x="21600" y="20594"/>
                  <a:pt x="20570" y="21600"/>
                  <a:pt x="19575" y="21600"/>
                </a:cubicBezTo>
                <a:cubicBezTo>
                  <a:pt x="18829" y="21600"/>
                  <a:pt x="18332" y="21348"/>
                  <a:pt x="18083" y="21097"/>
                </a:cubicBezTo>
                <a:cubicBezTo>
                  <a:pt x="12292" y="14987"/>
                  <a:pt x="12292" y="14987"/>
                  <a:pt x="12292" y="14987"/>
                </a:cubicBezTo>
                <a:cubicBezTo>
                  <a:pt x="11049" y="15742"/>
                  <a:pt x="9557" y="16281"/>
                  <a:pt x="8029" y="16281"/>
                </a:cubicBezTo>
                <a:cubicBezTo>
                  <a:pt x="3766" y="16281"/>
                  <a:pt x="0" y="12471"/>
                  <a:pt x="0" y="8122"/>
                </a:cubicBezTo>
                <a:cubicBezTo>
                  <a:pt x="0" y="3558"/>
                  <a:pt x="3766" y="0"/>
                  <a:pt x="8029" y="0"/>
                </a:cubicBezTo>
                <a:cubicBezTo>
                  <a:pt x="12541" y="0"/>
                  <a:pt x="16058" y="3558"/>
                  <a:pt x="16058" y="8122"/>
                </a:cubicBezTo>
                <a:cubicBezTo>
                  <a:pt x="16058" y="9668"/>
                  <a:pt x="15809" y="10926"/>
                  <a:pt x="15063" y="12220"/>
                </a:cubicBezTo>
                <a:cubicBezTo>
                  <a:pt x="20854" y="18042"/>
                  <a:pt x="20854" y="18042"/>
                  <a:pt x="20854" y="18042"/>
                </a:cubicBezTo>
                <a:cubicBezTo>
                  <a:pt x="21351" y="18545"/>
                  <a:pt x="21600" y="19048"/>
                  <a:pt x="21600" y="19551"/>
                </a:cubicBezTo>
                <a:close/>
                <a:moveTo>
                  <a:pt x="8029" y="2049"/>
                </a:moveTo>
                <a:cubicBezTo>
                  <a:pt x="4761" y="2049"/>
                  <a:pt x="1989" y="4564"/>
                  <a:pt x="1989" y="8122"/>
                </a:cubicBezTo>
                <a:cubicBezTo>
                  <a:pt x="1989" y="11429"/>
                  <a:pt x="4761" y="14232"/>
                  <a:pt x="8029" y="14232"/>
                </a:cubicBezTo>
                <a:cubicBezTo>
                  <a:pt x="11546" y="14232"/>
                  <a:pt x="14068" y="11429"/>
                  <a:pt x="14068" y="8122"/>
                </a:cubicBezTo>
                <a:cubicBezTo>
                  <a:pt x="14068" y="4564"/>
                  <a:pt x="11546" y="2049"/>
                  <a:pt x="8029" y="2049"/>
                </a:cubicBezTo>
                <a:close/>
                <a:moveTo>
                  <a:pt x="11546" y="9165"/>
                </a:moveTo>
                <a:cubicBezTo>
                  <a:pt x="9024" y="9165"/>
                  <a:pt x="9024" y="9165"/>
                  <a:pt x="9024" y="9165"/>
                </a:cubicBezTo>
                <a:cubicBezTo>
                  <a:pt x="9024" y="11429"/>
                  <a:pt x="9024" y="11429"/>
                  <a:pt x="9024" y="11429"/>
                </a:cubicBezTo>
                <a:cubicBezTo>
                  <a:pt x="9024" y="11968"/>
                  <a:pt x="8775" y="12471"/>
                  <a:pt x="8029" y="12471"/>
                </a:cubicBezTo>
                <a:cubicBezTo>
                  <a:pt x="7532" y="12471"/>
                  <a:pt x="7034" y="11968"/>
                  <a:pt x="7034" y="11429"/>
                </a:cubicBezTo>
                <a:cubicBezTo>
                  <a:pt x="7034" y="9165"/>
                  <a:pt x="7034" y="9165"/>
                  <a:pt x="7034" y="9165"/>
                </a:cubicBezTo>
                <a:cubicBezTo>
                  <a:pt x="4761" y="9165"/>
                  <a:pt x="4761" y="9165"/>
                  <a:pt x="4761" y="9165"/>
                </a:cubicBezTo>
                <a:cubicBezTo>
                  <a:pt x="4263" y="9165"/>
                  <a:pt x="3766" y="8662"/>
                  <a:pt x="3766" y="8122"/>
                </a:cubicBezTo>
                <a:cubicBezTo>
                  <a:pt x="3766" y="7368"/>
                  <a:pt x="4263" y="7116"/>
                  <a:pt x="4761" y="7116"/>
                </a:cubicBezTo>
                <a:cubicBezTo>
                  <a:pt x="7034" y="7116"/>
                  <a:pt x="7034" y="7116"/>
                  <a:pt x="7034" y="7116"/>
                </a:cubicBezTo>
                <a:cubicBezTo>
                  <a:pt x="7034" y="4564"/>
                  <a:pt x="7034" y="4564"/>
                  <a:pt x="7034" y="4564"/>
                </a:cubicBezTo>
                <a:cubicBezTo>
                  <a:pt x="7034" y="4061"/>
                  <a:pt x="7532" y="3558"/>
                  <a:pt x="8029" y="3558"/>
                </a:cubicBezTo>
                <a:cubicBezTo>
                  <a:pt x="8775" y="3558"/>
                  <a:pt x="9024" y="4061"/>
                  <a:pt x="9024" y="4564"/>
                </a:cubicBezTo>
                <a:cubicBezTo>
                  <a:pt x="9024" y="7116"/>
                  <a:pt x="9024" y="7116"/>
                  <a:pt x="9024" y="7116"/>
                </a:cubicBezTo>
                <a:cubicBezTo>
                  <a:pt x="11546" y="7116"/>
                  <a:pt x="11546" y="7116"/>
                  <a:pt x="11546" y="7116"/>
                </a:cubicBezTo>
                <a:cubicBezTo>
                  <a:pt x="12043" y="7116"/>
                  <a:pt x="12541" y="7368"/>
                  <a:pt x="12541" y="8122"/>
                </a:cubicBezTo>
                <a:cubicBezTo>
                  <a:pt x="12541" y="8662"/>
                  <a:pt x="12043" y="9165"/>
                  <a:pt x="11546" y="9165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>
              <a:defRPr sz="4800"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10" name="椭圆 16"/>
          <p:cNvSpPr/>
          <p:nvPr/>
        </p:nvSpPr>
        <p:spPr>
          <a:xfrm>
            <a:off x="14112217" y="3399520"/>
            <a:ext cx="1154227" cy="1154227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11" name="Freeform 16"/>
          <p:cNvSpPr/>
          <p:nvPr/>
        </p:nvSpPr>
        <p:spPr>
          <a:xfrm>
            <a:off x="14427747" y="3673880"/>
            <a:ext cx="522056" cy="6044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0324" y="21600"/>
                </a:moveTo>
                <a:cubicBezTo>
                  <a:pt x="19003" y="21600"/>
                  <a:pt x="19003" y="21600"/>
                  <a:pt x="19003" y="21600"/>
                </a:cubicBezTo>
                <a:cubicBezTo>
                  <a:pt x="19003" y="0"/>
                  <a:pt x="19003" y="0"/>
                  <a:pt x="19003" y="0"/>
                </a:cubicBezTo>
                <a:cubicBezTo>
                  <a:pt x="20324" y="0"/>
                  <a:pt x="20324" y="0"/>
                  <a:pt x="20324" y="0"/>
                </a:cubicBezTo>
                <a:cubicBezTo>
                  <a:pt x="20962" y="0"/>
                  <a:pt x="21600" y="549"/>
                  <a:pt x="21600" y="1098"/>
                </a:cubicBezTo>
                <a:cubicBezTo>
                  <a:pt x="21600" y="20502"/>
                  <a:pt x="21600" y="20502"/>
                  <a:pt x="21600" y="20502"/>
                </a:cubicBezTo>
                <a:cubicBezTo>
                  <a:pt x="21600" y="21051"/>
                  <a:pt x="20962" y="21600"/>
                  <a:pt x="20324" y="21600"/>
                </a:cubicBezTo>
                <a:close/>
                <a:moveTo>
                  <a:pt x="2597" y="20502"/>
                </a:moveTo>
                <a:cubicBezTo>
                  <a:pt x="2597" y="19405"/>
                  <a:pt x="2597" y="19405"/>
                  <a:pt x="2597" y="19405"/>
                </a:cubicBezTo>
                <a:cubicBezTo>
                  <a:pt x="4830" y="19405"/>
                  <a:pt x="4830" y="19405"/>
                  <a:pt x="4830" y="19405"/>
                </a:cubicBezTo>
                <a:cubicBezTo>
                  <a:pt x="6152" y="19405"/>
                  <a:pt x="7428" y="18268"/>
                  <a:pt x="7428" y="17170"/>
                </a:cubicBezTo>
                <a:cubicBezTo>
                  <a:pt x="7428" y="15798"/>
                  <a:pt x="6152" y="14936"/>
                  <a:pt x="4830" y="14936"/>
                </a:cubicBezTo>
                <a:cubicBezTo>
                  <a:pt x="2597" y="14936"/>
                  <a:pt x="2597" y="14936"/>
                  <a:pt x="2597" y="14936"/>
                </a:cubicBezTo>
                <a:cubicBezTo>
                  <a:pt x="2597" y="13015"/>
                  <a:pt x="2597" y="13015"/>
                  <a:pt x="2597" y="13015"/>
                </a:cubicBezTo>
                <a:cubicBezTo>
                  <a:pt x="4830" y="13015"/>
                  <a:pt x="4830" y="13015"/>
                  <a:pt x="4830" y="13015"/>
                </a:cubicBezTo>
                <a:cubicBezTo>
                  <a:pt x="6152" y="13015"/>
                  <a:pt x="7428" y="11917"/>
                  <a:pt x="7428" y="10780"/>
                </a:cubicBezTo>
                <a:cubicBezTo>
                  <a:pt x="7428" y="9683"/>
                  <a:pt x="6152" y="8585"/>
                  <a:pt x="4830" y="8585"/>
                </a:cubicBezTo>
                <a:cubicBezTo>
                  <a:pt x="2597" y="8585"/>
                  <a:pt x="2597" y="8585"/>
                  <a:pt x="2597" y="8585"/>
                </a:cubicBezTo>
                <a:cubicBezTo>
                  <a:pt x="2597" y="6625"/>
                  <a:pt x="2597" y="6625"/>
                  <a:pt x="2597" y="6625"/>
                </a:cubicBezTo>
                <a:cubicBezTo>
                  <a:pt x="4830" y="6625"/>
                  <a:pt x="4830" y="6625"/>
                  <a:pt x="4830" y="6625"/>
                </a:cubicBezTo>
                <a:cubicBezTo>
                  <a:pt x="6152" y="6625"/>
                  <a:pt x="7428" y="5802"/>
                  <a:pt x="7428" y="4430"/>
                </a:cubicBezTo>
                <a:cubicBezTo>
                  <a:pt x="7428" y="3332"/>
                  <a:pt x="6152" y="2195"/>
                  <a:pt x="4830" y="2195"/>
                </a:cubicBezTo>
                <a:cubicBezTo>
                  <a:pt x="2597" y="2195"/>
                  <a:pt x="2597" y="2195"/>
                  <a:pt x="2597" y="2195"/>
                </a:cubicBezTo>
                <a:cubicBezTo>
                  <a:pt x="2597" y="1098"/>
                  <a:pt x="2597" y="1098"/>
                  <a:pt x="2597" y="1098"/>
                </a:cubicBezTo>
                <a:cubicBezTo>
                  <a:pt x="2597" y="549"/>
                  <a:pt x="3235" y="0"/>
                  <a:pt x="3873" y="0"/>
                </a:cubicBezTo>
                <a:cubicBezTo>
                  <a:pt x="17727" y="0"/>
                  <a:pt x="17727" y="0"/>
                  <a:pt x="17727" y="0"/>
                </a:cubicBezTo>
                <a:cubicBezTo>
                  <a:pt x="17727" y="21600"/>
                  <a:pt x="17727" y="21600"/>
                  <a:pt x="17727" y="21600"/>
                </a:cubicBezTo>
                <a:cubicBezTo>
                  <a:pt x="3873" y="21600"/>
                  <a:pt x="3873" y="21600"/>
                  <a:pt x="3873" y="21600"/>
                </a:cubicBezTo>
                <a:cubicBezTo>
                  <a:pt x="3235" y="21600"/>
                  <a:pt x="2597" y="21051"/>
                  <a:pt x="2597" y="20502"/>
                </a:cubicBezTo>
                <a:close/>
                <a:moveTo>
                  <a:pt x="6152" y="4430"/>
                </a:moveTo>
                <a:cubicBezTo>
                  <a:pt x="6152" y="5253"/>
                  <a:pt x="5468" y="5527"/>
                  <a:pt x="4830" y="5527"/>
                </a:cubicBezTo>
                <a:cubicBezTo>
                  <a:pt x="1322" y="5527"/>
                  <a:pt x="1322" y="5527"/>
                  <a:pt x="1322" y="5527"/>
                </a:cubicBezTo>
                <a:cubicBezTo>
                  <a:pt x="684" y="5527"/>
                  <a:pt x="0" y="5253"/>
                  <a:pt x="0" y="4430"/>
                </a:cubicBezTo>
                <a:cubicBezTo>
                  <a:pt x="0" y="3881"/>
                  <a:pt x="684" y="3332"/>
                  <a:pt x="1322" y="3332"/>
                </a:cubicBezTo>
                <a:cubicBezTo>
                  <a:pt x="4830" y="3332"/>
                  <a:pt x="4830" y="3332"/>
                  <a:pt x="4830" y="3332"/>
                </a:cubicBezTo>
                <a:cubicBezTo>
                  <a:pt x="5468" y="3332"/>
                  <a:pt x="6152" y="3881"/>
                  <a:pt x="6152" y="4430"/>
                </a:cubicBezTo>
                <a:close/>
                <a:moveTo>
                  <a:pt x="1322" y="9683"/>
                </a:moveTo>
                <a:cubicBezTo>
                  <a:pt x="4830" y="9683"/>
                  <a:pt x="4830" y="9683"/>
                  <a:pt x="4830" y="9683"/>
                </a:cubicBezTo>
                <a:cubicBezTo>
                  <a:pt x="5468" y="9683"/>
                  <a:pt x="6152" y="10232"/>
                  <a:pt x="6152" y="10780"/>
                </a:cubicBezTo>
                <a:cubicBezTo>
                  <a:pt x="6152" y="11368"/>
                  <a:pt x="5468" y="11917"/>
                  <a:pt x="4830" y="11917"/>
                </a:cubicBezTo>
                <a:cubicBezTo>
                  <a:pt x="1322" y="11917"/>
                  <a:pt x="1322" y="11917"/>
                  <a:pt x="1322" y="11917"/>
                </a:cubicBezTo>
                <a:cubicBezTo>
                  <a:pt x="684" y="11917"/>
                  <a:pt x="0" y="11368"/>
                  <a:pt x="0" y="10780"/>
                </a:cubicBezTo>
                <a:cubicBezTo>
                  <a:pt x="0" y="10232"/>
                  <a:pt x="684" y="9683"/>
                  <a:pt x="1322" y="9683"/>
                </a:cubicBezTo>
                <a:close/>
                <a:moveTo>
                  <a:pt x="1322" y="16073"/>
                </a:moveTo>
                <a:cubicBezTo>
                  <a:pt x="4830" y="16073"/>
                  <a:pt x="4830" y="16073"/>
                  <a:pt x="4830" y="16073"/>
                </a:cubicBezTo>
                <a:cubicBezTo>
                  <a:pt x="5468" y="16073"/>
                  <a:pt x="6152" y="16347"/>
                  <a:pt x="6152" y="17170"/>
                </a:cubicBezTo>
                <a:cubicBezTo>
                  <a:pt x="6152" y="17719"/>
                  <a:pt x="5468" y="18268"/>
                  <a:pt x="4830" y="18268"/>
                </a:cubicBezTo>
                <a:cubicBezTo>
                  <a:pt x="1322" y="18268"/>
                  <a:pt x="1322" y="18268"/>
                  <a:pt x="1322" y="18268"/>
                </a:cubicBezTo>
                <a:cubicBezTo>
                  <a:pt x="684" y="18268"/>
                  <a:pt x="0" y="17719"/>
                  <a:pt x="0" y="17170"/>
                </a:cubicBezTo>
                <a:cubicBezTo>
                  <a:pt x="0" y="16347"/>
                  <a:pt x="684" y="16073"/>
                  <a:pt x="1322" y="16073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>
              <a:defRPr sz="4800"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12" name="椭圆 16"/>
          <p:cNvSpPr/>
          <p:nvPr/>
        </p:nvSpPr>
        <p:spPr>
          <a:xfrm>
            <a:off x="8927641" y="3399520"/>
            <a:ext cx="1154227" cy="1154227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13" name="Freeform 75"/>
          <p:cNvSpPr/>
          <p:nvPr/>
        </p:nvSpPr>
        <p:spPr>
          <a:xfrm>
            <a:off x="9172932" y="3695677"/>
            <a:ext cx="662535" cy="5608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0558" y="21600"/>
                </a:moveTo>
                <a:cubicBezTo>
                  <a:pt x="1006" y="21600"/>
                  <a:pt x="1006" y="21600"/>
                  <a:pt x="1006" y="21600"/>
                </a:cubicBezTo>
                <a:cubicBezTo>
                  <a:pt x="503" y="21600"/>
                  <a:pt x="0" y="21303"/>
                  <a:pt x="0" y="20412"/>
                </a:cubicBezTo>
                <a:cubicBezTo>
                  <a:pt x="0" y="1188"/>
                  <a:pt x="0" y="1188"/>
                  <a:pt x="0" y="1188"/>
                </a:cubicBezTo>
                <a:cubicBezTo>
                  <a:pt x="0" y="594"/>
                  <a:pt x="503" y="0"/>
                  <a:pt x="1006" y="0"/>
                </a:cubicBezTo>
                <a:cubicBezTo>
                  <a:pt x="1509" y="0"/>
                  <a:pt x="2013" y="594"/>
                  <a:pt x="2013" y="1188"/>
                </a:cubicBezTo>
                <a:cubicBezTo>
                  <a:pt x="2013" y="16508"/>
                  <a:pt x="2013" y="16508"/>
                  <a:pt x="2013" y="16508"/>
                </a:cubicBezTo>
                <a:cubicBezTo>
                  <a:pt x="2013" y="19181"/>
                  <a:pt x="2013" y="19181"/>
                  <a:pt x="2013" y="19181"/>
                </a:cubicBezTo>
                <a:cubicBezTo>
                  <a:pt x="20558" y="19181"/>
                  <a:pt x="20558" y="19181"/>
                  <a:pt x="20558" y="19181"/>
                </a:cubicBezTo>
                <a:cubicBezTo>
                  <a:pt x="21348" y="19181"/>
                  <a:pt x="21600" y="19818"/>
                  <a:pt x="21600" y="20412"/>
                </a:cubicBezTo>
                <a:cubicBezTo>
                  <a:pt x="21600" y="21303"/>
                  <a:pt x="21348" y="21600"/>
                  <a:pt x="20558" y="21600"/>
                </a:cubicBezTo>
                <a:close/>
                <a:moveTo>
                  <a:pt x="18294" y="17993"/>
                </a:moveTo>
                <a:cubicBezTo>
                  <a:pt x="16245" y="17993"/>
                  <a:pt x="16245" y="17993"/>
                  <a:pt x="16245" y="17993"/>
                </a:cubicBezTo>
                <a:cubicBezTo>
                  <a:pt x="15742" y="17993"/>
                  <a:pt x="15239" y="17696"/>
                  <a:pt x="15239" y="16805"/>
                </a:cubicBezTo>
                <a:cubicBezTo>
                  <a:pt x="15239" y="8402"/>
                  <a:pt x="15239" y="8402"/>
                  <a:pt x="15239" y="8402"/>
                </a:cubicBezTo>
                <a:cubicBezTo>
                  <a:pt x="15239" y="7808"/>
                  <a:pt x="15742" y="7214"/>
                  <a:pt x="16245" y="7214"/>
                </a:cubicBezTo>
                <a:cubicBezTo>
                  <a:pt x="18294" y="7214"/>
                  <a:pt x="18294" y="7214"/>
                  <a:pt x="18294" y="7214"/>
                </a:cubicBezTo>
                <a:cubicBezTo>
                  <a:pt x="18797" y="7214"/>
                  <a:pt x="19300" y="7808"/>
                  <a:pt x="19300" y="8402"/>
                </a:cubicBezTo>
                <a:cubicBezTo>
                  <a:pt x="19300" y="16805"/>
                  <a:pt x="19300" y="16805"/>
                  <a:pt x="19300" y="16805"/>
                </a:cubicBezTo>
                <a:cubicBezTo>
                  <a:pt x="19300" y="17696"/>
                  <a:pt x="18797" y="17993"/>
                  <a:pt x="18294" y="17993"/>
                </a:cubicBezTo>
                <a:close/>
                <a:moveTo>
                  <a:pt x="12435" y="17993"/>
                </a:moveTo>
                <a:cubicBezTo>
                  <a:pt x="10423" y="17993"/>
                  <a:pt x="10423" y="17993"/>
                  <a:pt x="10423" y="17993"/>
                </a:cubicBezTo>
                <a:cubicBezTo>
                  <a:pt x="9919" y="17993"/>
                  <a:pt x="9380" y="17696"/>
                  <a:pt x="9380" y="16805"/>
                </a:cubicBezTo>
                <a:cubicBezTo>
                  <a:pt x="9380" y="3607"/>
                  <a:pt x="9380" y="3607"/>
                  <a:pt x="9380" y="3607"/>
                </a:cubicBezTo>
                <a:cubicBezTo>
                  <a:pt x="9380" y="3013"/>
                  <a:pt x="9919" y="2419"/>
                  <a:pt x="10423" y="2419"/>
                </a:cubicBezTo>
                <a:cubicBezTo>
                  <a:pt x="12435" y="2419"/>
                  <a:pt x="12435" y="2419"/>
                  <a:pt x="12435" y="2419"/>
                </a:cubicBezTo>
                <a:cubicBezTo>
                  <a:pt x="13190" y="2419"/>
                  <a:pt x="13442" y="3013"/>
                  <a:pt x="13442" y="3607"/>
                </a:cubicBezTo>
                <a:cubicBezTo>
                  <a:pt x="13442" y="16805"/>
                  <a:pt x="13442" y="16805"/>
                  <a:pt x="13442" y="16805"/>
                </a:cubicBezTo>
                <a:cubicBezTo>
                  <a:pt x="13442" y="17696"/>
                  <a:pt x="13190" y="17993"/>
                  <a:pt x="12435" y="17993"/>
                </a:cubicBezTo>
                <a:close/>
                <a:moveTo>
                  <a:pt x="6865" y="17993"/>
                </a:moveTo>
                <a:cubicBezTo>
                  <a:pt x="4816" y="17993"/>
                  <a:pt x="4816" y="17993"/>
                  <a:pt x="4816" y="17993"/>
                </a:cubicBezTo>
                <a:cubicBezTo>
                  <a:pt x="4061" y="17993"/>
                  <a:pt x="3810" y="17696"/>
                  <a:pt x="3810" y="16805"/>
                </a:cubicBezTo>
                <a:cubicBezTo>
                  <a:pt x="3810" y="14386"/>
                  <a:pt x="3810" y="14386"/>
                  <a:pt x="3810" y="14386"/>
                </a:cubicBezTo>
                <a:cubicBezTo>
                  <a:pt x="3810" y="13792"/>
                  <a:pt x="4061" y="13198"/>
                  <a:pt x="4816" y="13198"/>
                </a:cubicBezTo>
                <a:cubicBezTo>
                  <a:pt x="6865" y="13198"/>
                  <a:pt x="6865" y="13198"/>
                  <a:pt x="6865" y="13198"/>
                </a:cubicBezTo>
                <a:cubicBezTo>
                  <a:pt x="7368" y="13198"/>
                  <a:pt x="7871" y="13792"/>
                  <a:pt x="7871" y="14386"/>
                </a:cubicBezTo>
                <a:cubicBezTo>
                  <a:pt x="7871" y="16805"/>
                  <a:pt x="7871" y="16805"/>
                  <a:pt x="7871" y="16805"/>
                </a:cubicBezTo>
                <a:cubicBezTo>
                  <a:pt x="7871" y="17696"/>
                  <a:pt x="7368" y="17993"/>
                  <a:pt x="6865" y="17993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>
              <a:defRPr sz="4800"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14" name="椭圆 16"/>
          <p:cNvSpPr/>
          <p:nvPr/>
        </p:nvSpPr>
        <p:spPr>
          <a:xfrm>
            <a:off x="10655834" y="3399520"/>
            <a:ext cx="1154227" cy="1154227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15" name="Freeform 84"/>
          <p:cNvSpPr/>
          <p:nvPr/>
        </p:nvSpPr>
        <p:spPr>
          <a:xfrm>
            <a:off x="10926750" y="3644815"/>
            <a:ext cx="662535" cy="6625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932" y="9632"/>
                </a:moveTo>
                <a:cubicBezTo>
                  <a:pt x="11932" y="0"/>
                  <a:pt x="11932" y="0"/>
                  <a:pt x="11932" y="0"/>
                </a:cubicBezTo>
                <a:cubicBezTo>
                  <a:pt x="17287" y="0"/>
                  <a:pt x="21600" y="4313"/>
                  <a:pt x="21600" y="9632"/>
                </a:cubicBezTo>
                <a:lnTo>
                  <a:pt x="11932" y="9632"/>
                </a:lnTo>
                <a:close/>
                <a:moveTo>
                  <a:pt x="9919" y="21600"/>
                </a:moveTo>
                <a:cubicBezTo>
                  <a:pt x="4313" y="21600"/>
                  <a:pt x="0" y="17251"/>
                  <a:pt x="0" y="11681"/>
                </a:cubicBezTo>
                <a:cubicBezTo>
                  <a:pt x="0" y="6325"/>
                  <a:pt x="4313" y="2013"/>
                  <a:pt x="9919" y="2013"/>
                </a:cubicBezTo>
                <a:cubicBezTo>
                  <a:pt x="9919" y="11681"/>
                  <a:pt x="9919" y="11681"/>
                  <a:pt x="9919" y="11681"/>
                </a:cubicBezTo>
                <a:cubicBezTo>
                  <a:pt x="19551" y="11681"/>
                  <a:pt x="19551" y="11681"/>
                  <a:pt x="19551" y="11681"/>
                </a:cubicBezTo>
                <a:cubicBezTo>
                  <a:pt x="19551" y="17251"/>
                  <a:pt x="15239" y="21600"/>
                  <a:pt x="9919" y="2160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>
              <a:defRPr sz="4800"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等腰三角形 43"/>
          <p:cNvSpPr/>
          <p:nvPr/>
        </p:nvSpPr>
        <p:spPr>
          <a:xfrm>
            <a:off x="6586453" y="4404883"/>
            <a:ext cx="2201027" cy="2208646"/>
          </a:xfrm>
          <a:prstGeom prst="triangl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20" name="等腰三角形 44"/>
          <p:cNvSpPr/>
          <p:nvPr/>
        </p:nvSpPr>
        <p:spPr>
          <a:xfrm flipH="1" rot="10800000">
            <a:off x="183151" y="7035644"/>
            <a:ext cx="2201027" cy="2208648"/>
          </a:xfrm>
          <a:prstGeom prst="triangl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21" name="矩形 45"/>
          <p:cNvSpPr/>
          <p:nvPr/>
        </p:nvSpPr>
        <p:spPr>
          <a:xfrm>
            <a:off x="0" y="4923947"/>
            <a:ext cx="24384000" cy="3791292"/>
          </a:xfrm>
          <a:prstGeom prst="rect">
            <a:avLst/>
          </a:prstGeom>
          <a:solidFill>
            <a:srgbClr val="FF8DC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22" name="平行四边形 46"/>
          <p:cNvSpPr/>
          <p:nvPr/>
        </p:nvSpPr>
        <p:spPr>
          <a:xfrm>
            <a:off x="1277871" y="4406586"/>
            <a:ext cx="6418613" cy="48260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7829" y="0"/>
                </a:lnTo>
                <a:lnTo>
                  <a:pt x="21600" y="0"/>
                </a:lnTo>
                <a:lnTo>
                  <a:pt x="13771" y="21600"/>
                </a:ln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23" name="文本框 6"/>
          <p:cNvSpPr txBox="1"/>
          <p:nvPr/>
        </p:nvSpPr>
        <p:spPr>
          <a:xfrm>
            <a:off x="3533465" y="4913181"/>
            <a:ext cx="2392043" cy="3103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8" tIns="91438" rIns="91438" bIns="91438">
            <a:spAutoFit/>
          </a:bodyPr>
          <a:lstStyle/>
          <a:p>
            <a:pPr algn="l" defTabSz="2438400">
              <a:defRPr sz="8200">
                <a:solidFill>
                  <a:srgbClr val="F2F2F2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  <a:r>
              <a:t>蜕变</a:t>
            </a:r>
          </a:p>
          <a:p>
            <a:pPr algn="l" defTabSz="2438400">
              <a:defRPr sz="8200">
                <a:solidFill>
                  <a:srgbClr val="F2F2F2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  <a:r>
              <a:t>工具</a:t>
            </a:r>
          </a:p>
        </p:txBody>
      </p:sp>
      <p:sp>
        <p:nvSpPr>
          <p:cNvPr id="624" name="TextBox 48"/>
          <p:cNvSpPr txBox="1"/>
          <p:nvPr/>
        </p:nvSpPr>
        <p:spPr>
          <a:xfrm>
            <a:off x="8927641" y="5516428"/>
            <a:ext cx="11337330" cy="18973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2" tIns="91442" rIns="91442" bIns="91442">
            <a:spAutoFit/>
          </a:bodyPr>
          <a:lstStyle>
            <a:lvl1pPr algn="just" defTabSz="2438400">
              <a:defRPr b="1" sz="96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lvl1pPr>
          </a:lstStyle>
          <a:p>
            <a:pPr/>
            <a:r>
              <a:t>青年教师的能力提升</a:t>
            </a:r>
          </a:p>
        </p:txBody>
      </p:sp>
      <p:sp>
        <p:nvSpPr>
          <p:cNvPr id="625" name="TextBox 49"/>
          <p:cNvSpPr txBox="1"/>
          <p:nvPr/>
        </p:nvSpPr>
        <p:spPr>
          <a:xfrm>
            <a:off x="12031708" y="7399444"/>
            <a:ext cx="5129195" cy="9321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2" tIns="91442" rIns="91442" bIns="91442">
            <a:spAutoFit/>
          </a:bodyPr>
          <a:lstStyle>
            <a:lvl1pPr algn="l" defTabSz="2438400">
              <a:defRPr sz="42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lvl1pPr>
          </a:lstStyle>
          <a:p>
            <a:pPr/>
            <a:r>
              <a:t>青年教师的蜕变之旅</a:t>
            </a:r>
          </a:p>
        </p:txBody>
      </p:sp>
      <p:sp>
        <p:nvSpPr>
          <p:cNvPr id="626" name="椭圆 22"/>
          <p:cNvSpPr/>
          <p:nvPr/>
        </p:nvSpPr>
        <p:spPr>
          <a:xfrm>
            <a:off x="15840405" y="3399520"/>
            <a:ext cx="1152131" cy="1154227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27" name="Freeform 59"/>
          <p:cNvSpPr/>
          <p:nvPr/>
        </p:nvSpPr>
        <p:spPr>
          <a:xfrm>
            <a:off x="16096763" y="3642393"/>
            <a:ext cx="638315" cy="6673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079" y="18580"/>
                </a:moveTo>
                <a:cubicBezTo>
                  <a:pt x="18434" y="21103"/>
                  <a:pt x="18434" y="21103"/>
                  <a:pt x="18434" y="21103"/>
                </a:cubicBezTo>
                <a:cubicBezTo>
                  <a:pt x="18174" y="21351"/>
                  <a:pt x="17913" y="21600"/>
                  <a:pt x="17652" y="21600"/>
                </a:cubicBezTo>
                <a:cubicBezTo>
                  <a:pt x="17392" y="21600"/>
                  <a:pt x="17131" y="21351"/>
                  <a:pt x="16870" y="21103"/>
                </a:cubicBezTo>
                <a:cubicBezTo>
                  <a:pt x="15530" y="19824"/>
                  <a:pt x="15530" y="19824"/>
                  <a:pt x="15530" y="19824"/>
                </a:cubicBezTo>
                <a:cubicBezTo>
                  <a:pt x="15269" y="19575"/>
                  <a:pt x="15269" y="19326"/>
                  <a:pt x="15269" y="19078"/>
                </a:cubicBezTo>
                <a:cubicBezTo>
                  <a:pt x="15269" y="18580"/>
                  <a:pt x="15530" y="18083"/>
                  <a:pt x="16349" y="18083"/>
                </a:cubicBezTo>
                <a:cubicBezTo>
                  <a:pt x="16610" y="18083"/>
                  <a:pt x="16870" y="18332"/>
                  <a:pt x="16870" y="18580"/>
                </a:cubicBezTo>
                <a:cubicBezTo>
                  <a:pt x="17652" y="19078"/>
                  <a:pt x="17652" y="19078"/>
                  <a:pt x="17652" y="19078"/>
                </a:cubicBezTo>
                <a:cubicBezTo>
                  <a:pt x="19738" y="17088"/>
                  <a:pt x="19738" y="17088"/>
                  <a:pt x="19738" y="17088"/>
                </a:cubicBezTo>
                <a:cubicBezTo>
                  <a:pt x="19999" y="16839"/>
                  <a:pt x="20297" y="16839"/>
                  <a:pt x="20557" y="16839"/>
                </a:cubicBezTo>
                <a:cubicBezTo>
                  <a:pt x="21079" y="16839"/>
                  <a:pt x="21600" y="17337"/>
                  <a:pt x="21600" y="17834"/>
                </a:cubicBezTo>
                <a:cubicBezTo>
                  <a:pt x="21600" y="18083"/>
                  <a:pt x="21339" y="18332"/>
                  <a:pt x="21079" y="18580"/>
                </a:cubicBezTo>
                <a:close/>
                <a:moveTo>
                  <a:pt x="17652" y="17586"/>
                </a:moveTo>
                <a:cubicBezTo>
                  <a:pt x="17392" y="17337"/>
                  <a:pt x="16870" y="17088"/>
                  <a:pt x="16349" y="17088"/>
                </a:cubicBezTo>
                <a:cubicBezTo>
                  <a:pt x="15008" y="17088"/>
                  <a:pt x="14226" y="18083"/>
                  <a:pt x="14226" y="19078"/>
                </a:cubicBezTo>
                <a:cubicBezTo>
                  <a:pt x="14226" y="19824"/>
                  <a:pt x="14487" y="20357"/>
                  <a:pt x="14748" y="20605"/>
                </a:cubicBezTo>
                <a:cubicBezTo>
                  <a:pt x="15790" y="21600"/>
                  <a:pt x="15790" y="21600"/>
                  <a:pt x="15790" y="21600"/>
                </a:cubicBezTo>
                <a:cubicBezTo>
                  <a:pt x="1080" y="21600"/>
                  <a:pt x="1080" y="21600"/>
                  <a:pt x="1080" y="21600"/>
                </a:cubicBezTo>
                <a:cubicBezTo>
                  <a:pt x="559" y="21600"/>
                  <a:pt x="0" y="21103"/>
                  <a:pt x="0" y="20605"/>
                </a:cubicBezTo>
                <a:cubicBezTo>
                  <a:pt x="0" y="3020"/>
                  <a:pt x="0" y="3020"/>
                  <a:pt x="0" y="3020"/>
                </a:cubicBezTo>
                <a:cubicBezTo>
                  <a:pt x="0" y="2522"/>
                  <a:pt x="559" y="1989"/>
                  <a:pt x="1080" y="1989"/>
                </a:cubicBezTo>
                <a:cubicBezTo>
                  <a:pt x="2905" y="1989"/>
                  <a:pt x="2905" y="1989"/>
                  <a:pt x="2905" y="1989"/>
                </a:cubicBezTo>
                <a:cubicBezTo>
                  <a:pt x="2905" y="3020"/>
                  <a:pt x="2905" y="3020"/>
                  <a:pt x="2905" y="3020"/>
                </a:cubicBezTo>
                <a:cubicBezTo>
                  <a:pt x="2905" y="4263"/>
                  <a:pt x="3948" y="5009"/>
                  <a:pt x="5028" y="5009"/>
                </a:cubicBezTo>
                <a:cubicBezTo>
                  <a:pt x="6070" y="5009"/>
                  <a:pt x="7113" y="4263"/>
                  <a:pt x="7113" y="3020"/>
                </a:cubicBezTo>
                <a:cubicBezTo>
                  <a:pt x="7113" y="1989"/>
                  <a:pt x="7113" y="1989"/>
                  <a:pt x="7113" y="1989"/>
                </a:cubicBezTo>
                <a:cubicBezTo>
                  <a:pt x="8156" y="1989"/>
                  <a:pt x="8156" y="1989"/>
                  <a:pt x="8156" y="1989"/>
                </a:cubicBezTo>
                <a:cubicBezTo>
                  <a:pt x="8156" y="3020"/>
                  <a:pt x="8156" y="3020"/>
                  <a:pt x="8156" y="3020"/>
                </a:cubicBezTo>
                <a:cubicBezTo>
                  <a:pt x="8156" y="4263"/>
                  <a:pt x="9236" y="5009"/>
                  <a:pt x="10279" y="5009"/>
                </a:cubicBezTo>
                <a:cubicBezTo>
                  <a:pt x="11321" y="5009"/>
                  <a:pt x="12401" y="4263"/>
                  <a:pt x="12401" y="3020"/>
                </a:cubicBezTo>
                <a:cubicBezTo>
                  <a:pt x="12401" y="1989"/>
                  <a:pt x="12401" y="1989"/>
                  <a:pt x="12401" y="1989"/>
                </a:cubicBezTo>
                <a:cubicBezTo>
                  <a:pt x="13444" y="1989"/>
                  <a:pt x="13444" y="1989"/>
                  <a:pt x="13444" y="1989"/>
                </a:cubicBezTo>
                <a:cubicBezTo>
                  <a:pt x="13444" y="3020"/>
                  <a:pt x="13444" y="3020"/>
                  <a:pt x="13444" y="3020"/>
                </a:cubicBezTo>
                <a:cubicBezTo>
                  <a:pt x="13444" y="4263"/>
                  <a:pt x="14487" y="5009"/>
                  <a:pt x="15530" y="5009"/>
                </a:cubicBezTo>
                <a:cubicBezTo>
                  <a:pt x="16610" y="5009"/>
                  <a:pt x="17652" y="4263"/>
                  <a:pt x="17652" y="3020"/>
                </a:cubicBezTo>
                <a:cubicBezTo>
                  <a:pt x="17652" y="1989"/>
                  <a:pt x="17652" y="1989"/>
                  <a:pt x="17652" y="1989"/>
                </a:cubicBezTo>
                <a:cubicBezTo>
                  <a:pt x="19477" y="1989"/>
                  <a:pt x="19477" y="1989"/>
                  <a:pt x="19477" y="1989"/>
                </a:cubicBezTo>
                <a:cubicBezTo>
                  <a:pt x="19999" y="1989"/>
                  <a:pt x="20557" y="2522"/>
                  <a:pt x="20557" y="3020"/>
                </a:cubicBezTo>
                <a:cubicBezTo>
                  <a:pt x="20557" y="15809"/>
                  <a:pt x="20557" y="15809"/>
                  <a:pt x="20557" y="15809"/>
                </a:cubicBezTo>
                <a:cubicBezTo>
                  <a:pt x="19738" y="15809"/>
                  <a:pt x="19217" y="16058"/>
                  <a:pt x="18956" y="16342"/>
                </a:cubicBezTo>
                <a:lnTo>
                  <a:pt x="17652" y="17586"/>
                </a:lnTo>
                <a:close/>
                <a:moveTo>
                  <a:pt x="2905" y="17337"/>
                </a:moveTo>
                <a:cubicBezTo>
                  <a:pt x="2905" y="17834"/>
                  <a:pt x="3166" y="18083"/>
                  <a:pt x="3687" y="18083"/>
                </a:cubicBezTo>
                <a:cubicBezTo>
                  <a:pt x="10539" y="18083"/>
                  <a:pt x="10539" y="18083"/>
                  <a:pt x="10539" y="18083"/>
                </a:cubicBezTo>
                <a:cubicBezTo>
                  <a:pt x="11061" y="18083"/>
                  <a:pt x="11321" y="17834"/>
                  <a:pt x="11321" y="17337"/>
                </a:cubicBezTo>
                <a:cubicBezTo>
                  <a:pt x="11321" y="16839"/>
                  <a:pt x="11061" y="16591"/>
                  <a:pt x="10539" y="16591"/>
                </a:cubicBezTo>
                <a:cubicBezTo>
                  <a:pt x="3687" y="16591"/>
                  <a:pt x="3687" y="16591"/>
                  <a:pt x="3687" y="16591"/>
                </a:cubicBezTo>
                <a:cubicBezTo>
                  <a:pt x="3166" y="16591"/>
                  <a:pt x="2905" y="16839"/>
                  <a:pt x="2905" y="17337"/>
                </a:cubicBezTo>
                <a:close/>
                <a:moveTo>
                  <a:pt x="16610" y="7780"/>
                </a:moveTo>
                <a:cubicBezTo>
                  <a:pt x="3948" y="7780"/>
                  <a:pt x="3948" y="7780"/>
                  <a:pt x="3948" y="7780"/>
                </a:cubicBezTo>
                <a:cubicBezTo>
                  <a:pt x="3426" y="7780"/>
                  <a:pt x="2905" y="8278"/>
                  <a:pt x="2905" y="8775"/>
                </a:cubicBezTo>
                <a:cubicBezTo>
                  <a:pt x="2905" y="9308"/>
                  <a:pt x="3426" y="9805"/>
                  <a:pt x="3948" y="9805"/>
                </a:cubicBezTo>
                <a:cubicBezTo>
                  <a:pt x="16610" y="9805"/>
                  <a:pt x="16610" y="9805"/>
                  <a:pt x="16610" y="9805"/>
                </a:cubicBezTo>
                <a:cubicBezTo>
                  <a:pt x="17131" y="9805"/>
                  <a:pt x="17652" y="9308"/>
                  <a:pt x="17652" y="8775"/>
                </a:cubicBezTo>
                <a:cubicBezTo>
                  <a:pt x="17652" y="8278"/>
                  <a:pt x="17131" y="7780"/>
                  <a:pt x="16610" y="7780"/>
                </a:cubicBezTo>
                <a:close/>
                <a:moveTo>
                  <a:pt x="16610" y="12043"/>
                </a:moveTo>
                <a:cubicBezTo>
                  <a:pt x="10279" y="12043"/>
                  <a:pt x="10279" y="12043"/>
                  <a:pt x="10279" y="12043"/>
                </a:cubicBezTo>
                <a:cubicBezTo>
                  <a:pt x="8417" y="12043"/>
                  <a:pt x="8417" y="12043"/>
                  <a:pt x="8417" y="12043"/>
                </a:cubicBezTo>
                <a:cubicBezTo>
                  <a:pt x="3948" y="12043"/>
                  <a:pt x="3948" y="12043"/>
                  <a:pt x="3948" y="12043"/>
                </a:cubicBezTo>
                <a:cubicBezTo>
                  <a:pt x="3426" y="12043"/>
                  <a:pt x="2905" y="12541"/>
                  <a:pt x="2905" y="13038"/>
                </a:cubicBezTo>
                <a:cubicBezTo>
                  <a:pt x="2905" y="13820"/>
                  <a:pt x="3426" y="14068"/>
                  <a:pt x="3948" y="14068"/>
                </a:cubicBezTo>
                <a:cubicBezTo>
                  <a:pt x="8417" y="14068"/>
                  <a:pt x="8417" y="14068"/>
                  <a:pt x="8417" y="14068"/>
                </a:cubicBezTo>
                <a:cubicBezTo>
                  <a:pt x="10279" y="14068"/>
                  <a:pt x="10279" y="14068"/>
                  <a:pt x="10279" y="14068"/>
                </a:cubicBezTo>
                <a:cubicBezTo>
                  <a:pt x="16610" y="14068"/>
                  <a:pt x="16610" y="14068"/>
                  <a:pt x="16610" y="14068"/>
                </a:cubicBezTo>
                <a:cubicBezTo>
                  <a:pt x="17131" y="14068"/>
                  <a:pt x="17652" y="13820"/>
                  <a:pt x="17652" y="13038"/>
                </a:cubicBezTo>
                <a:cubicBezTo>
                  <a:pt x="17652" y="12541"/>
                  <a:pt x="17131" y="12043"/>
                  <a:pt x="16610" y="12043"/>
                </a:cubicBezTo>
                <a:close/>
                <a:moveTo>
                  <a:pt x="15530" y="4014"/>
                </a:moveTo>
                <a:cubicBezTo>
                  <a:pt x="15008" y="4014"/>
                  <a:pt x="14487" y="3766"/>
                  <a:pt x="14487" y="3020"/>
                </a:cubicBezTo>
                <a:cubicBezTo>
                  <a:pt x="14487" y="995"/>
                  <a:pt x="14487" y="995"/>
                  <a:pt x="14487" y="995"/>
                </a:cubicBezTo>
                <a:cubicBezTo>
                  <a:pt x="14487" y="497"/>
                  <a:pt x="15008" y="0"/>
                  <a:pt x="15530" y="0"/>
                </a:cubicBezTo>
                <a:cubicBezTo>
                  <a:pt x="16051" y="0"/>
                  <a:pt x="16610" y="497"/>
                  <a:pt x="16610" y="995"/>
                </a:cubicBezTo>
                <a:cubicBezTo>
                  <a:pt x="16610" y="3020"/>
                  <a:pt x="16610" y="3020"/>
                  <a:pt x="16610" y="3020"/>
                </a:cubicBezTo>
                <a:cubicBezTo>
                  <a:pt x="16610" y="3766"/>
                  <a:pt x="16051" y="4014"/>
                  <a:pt x="15530" y="4014"/>
                </a:cubicBezTo>
                <a:close/>
                <a:moveTo>
                  <a:pt x="10279" y="4014"/>
                </a:moveTo>
                <a:cubicBezTo>
                  <a:pt x="9757" y="4014"/>
                  <a:pt x="9236" y="3766"/>
                  <a:pt x="9236" y="3020"/>
                </a:cubicBezTo>
                <a:cubicBezTo>
                  <a:pt x="9236" y="995"/>
                  <a:pt x="9236" y="995"/>
                  <a:pt x="9236" y="995"/>
                </a:cubicBezTo>
                <a:cubicBezTo>
                  <a:pt x="9236" y="497"/>
                  <a:pt x="9757" y="0"/>
                  <a:pt x="10279" y="0"/>
                </a:cubicBezTo>
                <a:cubicBezTo>
                  <a:pt x="10800" y="0"/>
                  <a:pt x="11321" y="497"/>
                  <a:pt x="11321" y="995"/>
                </a:cubicBezTo>
                <a:cubicBezTo>
                  <a:pt x="11321" y="3020"/>
                  <a:pt x="11321" y="3020"/>
                  <a:pt x="11321" y="3020"/>
                </a:cubicBezTo>
                <a:cubicBezTo>
                  <a:pt x="11321" y="3766"/>
                  <a:pt x="10800" y="4014"/>
                  <a:pt x="10279" y="4014"/>
                </a:cubicBezTo>
                <a:close/>
                <a:moveTo>
                  <a:pt x="5028" y="4014"/>
                </a:moveTo>
                <a:cubicBezTo>
                  <a:pt x="4506" y="4014"/>
                  <a:pt x="3948" y="3766"/>
                  <a:pt x="3948" y="3020"/>
                </a:cubicBezTo>
                <a:cubicBezTo>
                  <a:pt x="3948" y="995"/>
                  <a:pt x="3948" y="995"/>
                  <a:pt x="3948" y="995"/>
                </a:cubicBezTo>
                <a:cubicBezTo>
                  <a:pt x="3948" y="497"/>
                  <a:pt x="4506" y="0"/>
                  <a:pt x="5028" y="0"/>
                </a:cubicBezTo>
                <a:cubicBezTo>
                  <a:pt x="5549" y="0"/>
                  <a:pt x="6070" y="497"/>
                  <a:pt x="6070" y="995"/>
                </a:cubicBezTo>
                <a:cubicBezTo>
                  <a:pt x="6070" y="3020"/>
                  <a:pt x="6070" y="3020"/>
                  <a:pt x="6070" y="3020"/>
                </a:cubicBezTo>
                <a:cubicBezTo>
                  <a:pt x="6070" y="3766"/>
                  <a:pt x="5549" y="4014"/>
                  <a:pt x="5028" y="4014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>
              <a:defRPr sz="4800"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28" name="椭圆 65"/>
          <p:cNvSpPr/>
          <p:nvPr/>
        </p:nvSpPr>
        <p:spPr>
          <a:xfrm>
            <a:off x="12384020" y="3400568"/>
            <a:ext cx="1152131" cy="1152131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29" name="Freeform 110"/>
          <p:cNvSpPr/>
          <p:nvPr/>
        </p:nvSpPr>
        <p:spPr>
          <a:xfrm>
            <a:off x="12658896" y="3644815"/>
            <a:ext cx="667382" cy="6625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19551"/>
                </a:moveTo>
                <a:cubicBezTo>
                  <a:pt x="21600" y="20594"/>
                  <a:pt x="20570" y="21600"/>
                  <a:pt x="19575" y="21600"/>
                </a:cubicBezTo>
                <a:cubicBezTo>
                  <a:pt x="18829" y="21600"/>
                  <a:pt x="18332" y="21348"/>
                  <a:pt x="18083" y="21097"/>
                </a:cubicBezTo>
                <a:cubicBezTo>
                  <a:pt x="12292" y="14987"/>
                  <a:pt x="12292" y="14987"/>
                  <a:pt x="12292" y="14987"/>
                </a:cubicBezTo>
                <a:cubicBezTo>
                  <a:pt x="11049" y="15742"/>
                  <a:pt x="9557" y="16281"/>
                  <a:pt x="8029" y="16281"/>
                </a:cubicBezTo>
                <a:cubicBezTo>
                  <a:pt x="3766" y="16281"/>
                  <a:pt x="0" y="12471"/>
                  <a:pt x="0" y="8122"/>
                </a:cubicBezTo>
                <a:cubicBezTo>
                  <a:pt x="0" y="3558"/>
                  <a:pt x="3766" y="0"/>
                  <a:pt x="8029" y="0"/>
                </a:cubicBezTo>
                <a:cubicBezTo>
                  <a:pt x="12541" y="0"/>
                  <a:pt x="16058" y="3558"/>
                  <a:pt x="16058" y="8122"/>
                </a:cubicBezTo>
                <a:cubicBezTo>
                  <a:pt x="16058" y="9668"/>
                  <a:pt x="15809" y="10926"/>
                  <a:pt x="15063" y="12220"/>
                </a:cubicBezTo>
                <a:cubicBezTo>
                  <a:pt x="20854" y="18042"/>
                  <a:pt x="20854" y="18042"/>
                  <a:pt x="20854" y="18042"/>
                </a:cubicBezTo>
                <a:cubicBezTo>
                  <a:pt x="21351" y="18545"/>
                  <a:pt x="21600" y="19048"/>
                  <a:pt x="21600" y="19551"/>
                </a:cubicBezTo>
                <a:close/>
                <a:moveTo>
                  <a:pt x="8029" y="2049"/>
                </a:moveTo>
                <a:cubicBezTo>
                  <a:pt x="4761" y="2049"/>
                  <a:pt x="1989" y="4564"/>
                  <a:pt x="1989" y="8122"/>
                </a:cubicBezTo>
                <a:cubicBezTo>
                  <a:pt x="1989" y="11429"/>
                  <a:pt x="4761" y="14232"/>
                  <a:pt x="8029" y="14232"/>
                </a:cubicBezTo>
                <a:cubicBezTo>
                  <a:pt x="11546" y="14232"/>
                  <a:pt x="14068" y="11429"/>
                  <a:pt x="14068" y="8122"/>
                </a:cubicBezTo>
                <a:cubicBezTo>
                  <a:pt x="14068" y="4564"/>
                  <a:pt x="11546" y="2049"/>
                  <a:pt x="8029" y="2049"/>
                </a:cubicBezTo>
                <a:close/>
                <a:moveTo>
                  <a:pt x="11546" y="9165"/>
                </a:moveTo>
                <a:cubicBezTo>
                  <a:pt x="9024" y="9165"/>
                  <a:pt x="9024" y="9165"/>
                  <a:pt x="9024" y="9165"/>
                </a:cubicBezTo>
                <a:cubicBezTo>
                  <a:pt x="9024" y="11429"/>
                  <a:pt x="9024" y="11429"/>
                  <a:pt x="9024" y="11429"/>
                </a:cubicBezTo>
                <a:cubicBezTo>
                  <a:pt x="9024" y="11968"/>
                  <a:pt x="8775" y="12471"/>
                  <a:pt x="8029" y="12471"/>
                </a:cubicBezTo>
                <a:cubicBezTo>
                  <a:pt x="7532" y="12471"/>
                  <a:pt x="7034" y="11968"/>
                  <a:pt x="7034" y="11429"/>
                </a:cubicBezTo>
                <a:cubicBezTo>
                  <a:pt x="7034" y="9165"/>
                  <a:pt x="7034" y="9165"/>
                  <a:pt x="7034" y="9165"/>
                </a:cubicBezTo>
                <a:cubicBezTo>
                  <a:pt x="4761" y="9165"/>
                  <a:pt x="4761" y="9165"/>
                  <a:pt x="4761" y="9165"/>
                </a:cubicBezTo>
                <a:cubicBezTo>
                  <a:pt x="4263" y="9165"/>
                  <a:pt x="3766" y="8662"/>
                  <a:pt x="3766" y="8122"/>
                </a:cubicBezTo>
                <a:cubicBezTo>
                  <a:pt x="3766" y="7368"/>
                  <a:pt x="4263" y="7116"/>
                  <a:pt x="4761" y="7116"/>
                </a:cubicBezTo>
                <a:cubicBezTo>
                  <a:pt x="7034" y="7116"/>
                  <a:pt x="7034" y="7116"/>
                  <a:pt x="7034" y="7116"/>
                </a:cubicBezTo>
                <a:cubicBezTo>
                  <a:pt x="7034" y="4564"/>
                  <a:pt x="7034" y="4564"/>
                  <a:pt x="7034" y="4564"/>
                </a:cubicBezTo>
                <a:cubicBezTo>
                  <a:pt x="7034" y="4061"/>
                  <a:pt x="7532" y="3558"/>
                  <a:pt x="8029" y="3558"/>
                </a:cubicBezTo>
                <a:cubicBezTo>
                  <a:pt x="8775" y="3558"/>
                  <a:pt x="9024" y="4061"/>
                  <a:pt x="9024" y="4564"/>
                </a:cubicBezTo>
                <a:cubicBezTo>
                  <a:pt x="9024" y="7116"/>
                  <a:pt x="9024" y="7116"/>
                  <a:pt x="9024" y="7116"/>
                </a:cubicBezTo>
                <a:cubicBezTo>
                  <a:pt x="11546" y="7116"/>
                  <a:pt x="11546" y="7116"/>
                  <a:pt x="11546" y="7116"/>
                </a:cubicBezTo>
                <a:cubicBezTo>
                  <a:pt x="12043" y="7116"/>
                  <a:pt x="12541" y="7368"/>
                  <a:pt x="12541" y="8122"/>
                </a:cubicBezTo>
                <a:cubicBezTo>
                  <a:pt x="12541" y="8662"/>
                  <a:pt x="12043" y="9165"/>
                  <a:pt x="11546" y="9165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>
              <a:defRPr sz="4800"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30" name="椭圆 16"/>
          <p:cNvSpPr/>
          <p:nvPr/>
        </p:nvSpPr>
        <p:spPr>
          <a:xfrm>
            <a:off x="14112217" y="3399520"/>
            <a:ext cx="1154227" cy="1154227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31" name="Freeform 16"/>
          <p:cNvSpPr/>
          <p:nvPr/>
        </p:nvSpPr>
        <p:spPr>
          <a:xfrm>
            <a:off x="14427747" y="3673880"/>
            <a:ext cx="522056" cy="6044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0324" y="21600"/>
                </a:moveTo>
                <a:cubicBezTo>
                  <a:pt x="19003" y="21600"/>
                  <a:pt x="19003" y="21600"/>
                  <a:pt x="19003" y="21600"/>
                </a:cubicBezTo>
                <a:cubicBezTo>
                  <a:pt x="19003" y="0"/>
                  <a:pt x="19003" y="0"/>
                  <a:pt x="19003" y="0"/>
                </a:cubicBezTo>
                <a:cubicBezTo>
                  <a:pt x="20324" y="0"/>
                  <a:pt x="20324" y="0"/>
                  <a:pt x="20324" y="0"/>
                </a:cubicBezTo>
                <a:cubicBezTo>
                  <a:pt x="20962" y="0"/>
                  <a:pt x="21600" y="549"/>
                  <a:pt x="21600" y="1098"/>
                </a:cubicBezTo>
                <a:cubicBezTo>
                  <a:pt x="21600" y="20502"/>
                  <a:pt x="21600" y="20502"/>
                  <a:pt x="21600" y="20502"/>
                </a:cubicBezTo>
                <a:cubicBezTo>
                  <a:pt x="21600" y="21051"/>
                  <a:pt x="20962" y="21600"/>
                  <a:pt x="20324" y="21600"/>
                </a:cubicBezTo>
                <a:close/>
                <a:moveTo>
                  <a:pt x="2597" y="20502"/>
                </a:moveTo>
                <a:cubicBezTo>
                  <a:pt x="2597" y="19405"/>
                  <a:pt x="2597" y="19405"/>
                  <a:pt x="2597" y="19405"/>
                </a:cubicBezTo>
                <a:cubicBezTo>
                  <a:pt x="4830" y="19405"/>
                  <a:pt x="4830" y="19405"/>
                  <a:pt x="4830" y="19405"/>
                </a:cubicBezTo>
                <a:cubicBezTo>
                  <a:pt x="6152" y="19405"/>
                  <a:pt x="7428" y="18268"/>
                  <a:pt x="7428" y="17170"/>
                </a:cubicBezTo>
                <a:cubicBezTo>
                  <a:pt x="7428" y="15798"/>
                  <a:pt x="6152" y="14936"/>
                  <a:pt x="4830" y="14936"/>
                </a:cubicBezTo>
                <a:cubicBezTo>
                  <a:pt x="2597" y="14936"/>
                  <a:pt x="2597" y="14936"/>
                  <a:pt x="2597" y="14936"/>
                </a:cubicBezTo>
                <a:cubicBezTo>
                  <a:pt x="2597" y="13015"/>
                  <a:pt x="2597" y="13015"/>
                  <a:pt x="2597" y="13015"/>
                </a:cubicBezTo>
                <a:cubicBezTo>
                  <a:pt x="4830" y="13015"/>
                  <a:pt x="4830" y="13015"/>
                  <a:pt x="4830" y="13015"/>
                </a:cubicBezTo>
                <a:cubicBezTo>
                  <a:pt x="6152" y="13015"/>
                  <a:pt x="7428" y="11917"/>
                  <a:pt x="7428" y="10780"/>
                </a:cubicBezTo>
                <a:cubicBezTo>
                  <a:pt x="7428" y="9683"/>
                  <a:pt x="6152" y="8585"/>
                  <a:pt x="4830" y="8585"/>
                </a:cubicBezTo>
                <a:cubicBezTo>
                  <a:pt x="2597" y="8585"/>
                  <a:pt x="2597" y="8585"/>
                  <a:pt x="2597" y="8585"/>
                </a:cubicBezTo>
                <a:cubicBezTo>
                  <a:pt x="2597" y="6625"/>
                  <a:pt x="2597" y="6625"/>
                  <a:pt x="2597" y="6625"/>
                </a:cubicBezTo>
                <a:cubicBezTo>
                  <a:pt x="4830" y="6625"/>
                  <a:pt x="4830" y="6625"/>
                  <a:pt x="4830" y="6625"/>
                </a:cubicBezTo>
                <a:cubicBezTo>
                  <a:pt x="6152" y="6625"/>
                  <a:pt x="7428" y="5802"/>
                  <a:pt x="7428" y="4430"/>
                </a:cubicBezTo>
                <a:cubicBezTo>
                  <a:pt x="7428" y="3332"/>
                  <a:pt x="6152" y="2195"/>
                  <a:pt x="4830" y="2195"/>
                </a:cubicBezTo>
                <a:cubicBezTo>
                  <a:pt x="2597" y="2195"/>
                  <a:pt x="2597" y="2195"/>
                  <a:pt x="2597" y="2195"/>
                </a:cubicBezTo>
                <a:cubicBezTo>
                  <a:pt x="2597" y="1098"/>
                  <a:pt x="2597" y="1098"/>
                  <a:pt x="2597" y="1098"/>
                </a:cubicBezTo>
                <a:cubicBezTo>
                  <a:pt x="2597" y="549"/>
                  <a:pt x="3235" y="0"/>
                  <a:pt x="3873" y="0"/>
                </a:cubicBezTo>
                <a:cubicBezTo>
                  <a:pt x="17727" y="0"/>
                  <a:pt x="17727" y="0"/>
                  <a:pt x="17727" y="0"/>
                </a:cubicBezTo>
                <a:cubicBezTo>
                  <a:pt x="17727" y="21600"/>
                  <a:pt x="17727" y="21600"/>
                  <a:pt x="17727" y="21600"/>
                </a:cubicBezTo>
                <a:cubicBezTo>
                  <a:pt x="3873" y="21600"/>
                  <a:pt x="3873" y="21600"/>
                  <a:pt x="3873" y="21600"/>
                </a:cubicBezTo>
                <a:cubicBezTo>
                  <a:pt x="3235" y="21600"/>
                  <a:pt x="2597" y="21051"/>
                  <a:pt x="2597" y="20502"/>
                </a:cubicBezTo>
                <a:close/>
                <a:moveTo>
                  <a:pt x="6152" y="4430"/>
                </a:moveTo>
                <a:cubicBezTo>
                  <a:pt x="6152" y="5253"/>
                  <a:pt x="5468" y="5527"/>
                  <a:pt x="4830" y="5527"/>
                </a:cubicBezTo>
                <a:cubicBezTo>
                  <a:pt x="1322" y="5527"/>
                  <a:pt x="1322" y="5527"/>
                  <a:pt x="1322" y="5527"/>
                </a:cubicBezTo>
                <a:cubicBezTo>
                  <a:pt x="684" y="5527"/>
                  <a:pt x="0" y="5253"/>
                  <a:pt x="0" y="4430"/>
                </a:cubicBezTo>
                <a:cubicBezTo>
                  <a:pt x="0" y="3881"/>
                  <a:pt x="684" y="3332"/>
                  <a:pt x="1322" y="3332"/>
                </a:cubicBezTo>
                <a:cubicBezTo>
                  <a:pt x="4830" y="3332"/>
                  <a:pt x="4830" y="3332"/>
                  <a:pt x="4830" y="3332"/>
                </a:cubicBezTo>
                <a:cubicBezTo>
                  <a:pt x="5468" y="3332"/>
                  <a:pt x="6152" y="3881"/>
                  <a:pt x="6152" y="4430"/>
                </a:cubicBezTo>
                <a:close/>
                <a:moveTo>
                  <a:pt x="1322" y="9683"/>
                </a:moveTo>
                <a:cubicBezTo>
                  <a:pt x="4830" y="9683"/>
                  <a:pt x="4830" y="9683"/>
                  <a:pt x="4830" y="9683"/>
                </a:cubicBezTo>
                <a:cubicBezTo>
                  <a:pt x="5468" y="9683"/>
                  <a:pt x="6152" y="10232"/>
                  <a:pt x="6152" y="10780"/>
                </a:cubicBezTo>
                <a:cubicBezTo>
                  <a:pt x="6152" y="11368"/>
                  <a:pt x="5468" y="11917"/>
                  <a:pt x="4830" y="11917"/>
                </a:cubicBezTo>
                <a:cubicBezTo>
                  <a:pt x="1322" y="11917"/>
                  <a:pt x="1322" y="11917"/>
                  <a:pt x="1322" y="11917"/>
                </a:cubicBezTo>
                <a:cubicBezTo>
                  <a:pt x="684" y="11917"/>
                  <a:pt x="0" y="11368"/>
                  <a:pt x="0" y="10780"/>
                </a:cubicBezTo>
                <a:cubicBezTo>
                  <a:pt x="0" y="10232"/>
                  <a:pt x="684" y="9683"/>
                  <a:pt x="1322" y="9683"/>
                </a:cubicBezTo>
                <a:close/>
                <a:moveTo>
                  <a:pt x="1322" y="16073"/>
                </a:moveTo>
                <a:cubicBezTo>
                  <a:pt x="4830" y="16073"/>
                  <a:pt x="4830" y="16073"/>
                  <a:pt x="4830" y="16073"/>
                </a:cubicBezTo>
                <a:cubicBezTo>
                  <a:pt x="5468" y="16073"/>
                  <a:pt x="6152" y="16347"/>
                  <a:pt x="6152" y="17170"/>
                </a:cubicBezTo>
                <a:cubicBezTo>
                  <a:pt x="6152" y="17719"/>
                  <a:pt x="5468" y="18268"/>
                  <a:pt x="4830" y="18268"/>
                </a:cubicBezTo>
                <a:cubicBezTo>
                  <a:pt x="1322" y="18268"/>
                  <a:pt x="1322" y="18268"/>
                  <a:pt x="1322" y="18268"/>
                </a:cubicBezTo>
                <a:cubicBezTo>
                  <a:pt x="684" y="18268"/>
                  <a:pt x="0" y="17719"/>
                  <a:pt x="0" y="17170"/>
                </a:cubicBezTo>
                <a:cubicBezTo>
                  <a:pt x="0" y="16347"/>
                  <a:pt x="684" y="16073"/>
                  <a:pt x="1322" y="16073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>
              <a:defRPr sz="4800"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32" name="椭圆 16"/>
          <p:cNvSpPr/>
          <p:nvPr/>
        </p:nvSpPr>
        <p:spPr>
          <a:xfrm>
            <a:off x="8927641" y="3399520"/>
            <a:ext cx="1154227" cy="1154227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33" name="Freeform 75"/>
          <p:cNvSpPr/>
          <p:nvPr/>
        </p:nvSpPr>
        <p:spPr>
          <a:xfrm>
            <a:off x="9172932" y="3695677"/>
            <a:ext cx="662535" cy="5608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0558" y="21600"/>
                </a:moveTo>
                <a:cubicBezTo>
                  <a:pt x="1006" y="21600"/>
                  <a:pt x="1006" y="21600"/>
                  <a:pt x="1006" y="21600"/>
                </a:cubicBezTo>
                <a:cubicBezTo>
                  <a:pt x="503" y="21600"/>
                  <a:pt x="0" y="21303"/>
                  <a:pt x="0" y="20412"/>
                </a:cubicBezTo>
                <a:cubicBezTo>
                  <a:pt x="0" y="1188"/>
                  <a:pt x="0" y="1188"/>
                  <a:pt x="0" y="1188"/>
                </a:cubicBezTo>
                <a:cubicBezTo>
                  <a:pt x="0" y="594"/>
                  <a:pt x="503" y="0"/>
                  <a:pt x="1006" y="0"/>
                </a:cubicBezTo>
                <a:cubicBezTo>
                  <a:pt x="1509" y="0"/>
                  <a:pt x="2013" y="594"/>
                  <a:pt x="2013" y="1188"/>
                </a:cubicBezTo>
                <a:cubicBezTo>
                  <a:pt x="2013" y="16508"/>
                  <a:pt x="2013" y="16508"/>
                  <a:pt x="2013" y="16508"/>
                </a:cubicBezTo>
                <a:cubicBezTo>
                  <a:pt x="2013" y="19181"/>
                  <a:pt x="2013" y="19181"/>
                  <a:pt x="2013" y="19181"/>
                </a:cubicBezTo>
                <a:cubicBezTo>
                  <a:pt x="20558" y="19181"/>
                  <a:pt x="20558" y="19181"/>
                  <a:pt x="20558" y="19181"/>
                </a:cubicBezTo>
                <a:cubicBezTo>
                  <a:pt x="21348" y="19181"/>
                  <a:pt x="21600" y="19818"/>
                  <a:pt x="21600" y="20412"/>
                </a:cubicBezTo>
                <a:cubicBezTo>
                  <a:pt x="21600" y="21303"/>
                  <a:pt x="21348" y="21600"/>
                  <a:pt x="20558" y="21600"/>
                </a:cubicBezTo>
                <a:close/>
                <a:moveTo>
                  <a:pt x="18294" y="17993"/>
                </a:moveTo>
                <a:cubicBezTo>
                  <a:pt x="16245" y="17993"/>
                  <a:pt x="16245" y="17993"/>
                  <a:pt x="16245" y="17993"/>
                </a:cubicBezTo>
                <a:cubicBezTo>
                  <a:pt x="15742" y="17993"/>
                  <a:pt x="15239" y="17696"/>
                  <a:pt x="15239" y="16805"/>
                </a:cubicBezTo>
                <a:cubicBezTo>
                  <a:pt x="15239" y="8402"/>
                  <a:pt x="15239" y="8402"/>
                  <a:pt x="15239" y="8402"/>
                </a:cubicBezTo>
                <a:cubicBezTo>
                  <a:pt x="15239" y="7808"/>
                  <a:pt x="15742" y="7214"/>
                  <a:pt x="16245" y="7214"/>
                </a:cubicBezTo>
                <a:cubicBezTo>
                  <a:pt x="18294" y="7214"/>
                  <a:pt x="18294" y="7214"/>
                  <a:pt x="18294" y="7214"/>
                </a:cubicBezTo>
                <a:cubicBezTo>
                  <a:pt x="18797" y="7214"/>
                  <a:pt x="19300" y="7808"/>
                  <a:pt x="19300" y="8402"/>
                </a:cubicBezTo>
                <a:cubicBezTo>
                  <a:pt x="19300" y="16805"/>
                  <a:pt x="19300" y="16805"/>
                  <a:pt x="19300" y="16805"/>
                </a:cubicBezTo>
                <a:cubicBezTo>
                  <a:pt x="19300" y="17696"/>
                  <a:pt x="18797" y="17993"/>
                  <a:pt x="18294" y="17993"/>
                </a:cubicBezTo>
                <a:close/>
                <a:moveTo>
                  <a:pt x="12435" y="17993"/>
                </a:moveTo>
                <a:cubicBezTo>
                  <a:pt x="10423" y="17993"/>
                  <a:pt x="10423" y="17993"/>
                  <a:pt x="10423" y="17993"/>
                </a:cubicBezTo>
                <a:cubicBezTo>
                  <a:pt x="9919" y="17993"/>
                  <a:pt x="9380" y="17696"/>
                  <a:pt x="9380" y="16805"/>
                </a:cubicBezTo>
                <a:cubicBezTo>
                  <a:pt x="9380" y="3607"/>
                  <a:pt x="9380" y="3607"/>
                  <a:pt x="9380" y="3607"/>
                </a:cubicBezTo>
                <a:cubicBezTo>
                  <a:pt x="9380" y="3013"/>
                  <a:pt x="9919" y="2419"/>
                  <a:pt x="10423" y="2419"/>
                </a:cubicBezTo>
                <a:cubicBezTo>
                  <a:pt x="12435" y="2419"/>
                  <a:pt x="12435" y="2419"/>
                  <a:pt x="12435" y="2419"/>
                </a:cubicBezTo>
                <a:cubicBezTo>
                  <a:pt x="13190" y="2419"/>
                  <a:pt x="13442" y="3013"/>
                  <a:pt x="13442" y="3607"/>
                </a:cubicBezTo>
                <a:cubicBezTo>
                  <a:pt x="13442" y="16805"/>
                  <a:pt x="13442" y="16805"/>
                  <a:pt x="13442" y="16805"/>
                </a:cubicBezTo>
                <a:cubicBezTo>
                  <a:pt x="13442" y="17696"/>
                  <a:pt x="13190" y="17993"/>
                  <a:pt x="12435" y="17993"/>
                </a:cubicBezTo>
                <a:close/>
                <a:moveTo>
                  <a:pt x="6865" y="17993"/>
                </a:moveTo>
                <a:cubicBezTo>
                  <a:pt x="4816" y="17993"/>
                  <a:pt x="4816" y="17993"/>
                  <a:pt x="4816" y="17993"/>
                </a:cubicBezTo>
                <a:cubicBezTo>
                  <a:pt x="4061" y="17993"/>
                  <a:pt x="3810" y="17696"/>
                  <a:pt x="3810" y="16805"/>
                </a:cubicBezTo>
                <a:cubicBezTo>
                  <a:pt x="3810" y="14386"/>
                  <a:pt x="3810" y="14386"/>
                  <a:pt x="3810" y="14386"/>
                </a:cubicBezTo>
                <a:cubicBezTo>
                  <a:pt x="3810" y="13792"/>
                  <a:pt x="4061" y="13198"/>
                  <a:pt x="4816" y="13198"/>
                </a:cubicBezTo>
                <a:cubicBezTo>
                  <a:pt x="6865" y="13198"/>
                  <a:pt x="6865" y="13198"/>
                  <a:pt x="6865" y="13198"/>
                </a:cubicBezTo>
                <a:cubicBezTo>
                  <a:pt x="7368" y="13198"/>
                  <a:pt x="7871" y="13792"/>
                  <a:pt x="7871" y="14386"/>
                </a:cubicBezTo>
                <a:cubicBezTo>
                  <a:pt x="7871" y="16805"/>
                  <a:pt x="7871" y="16805"/>
                  <a:pt x="7871" y="16805"/>
                </a:cubicBezTo>
                <a:cubicBezTo>
                  <a:pt x="7871" y="17696"/>
                  <a:pt x="7368" y="17993"/>
                  <a:pt x="6865" y="17993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>
              <a:defRPr sz="4800"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34" name="椭圆 16"/>
          <p:cNvSpPr/>
          <p:nvPr/>
        </p:nvSpPr>
        <p:spPr>
          <a:xfrm>
            <a:off x="10655834" y="3399520"/>
            <a:ext cx="1154227" cy="1154227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35" name="Freeform 84"/>
          <p:cNvSpPr/>
          <p:nvPr/>
        </p:nvSpPr>
        <p:spPr>
          <a:xfrm>
            <a:off x="10926750" y="3644815"/>
            <a:ext cx="662535" cy="6625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932" y="9632"/>
                </a:moveTo>
                <a:cubicBezTo>
                  <a:pt x="11932" y="0"/>
                  <a:pt x="11932" y="0"/>
                  <a:pt x="11932" y="0"/>
                </a:cubicBezTo>
                <a:cubicBezTo>
                  <a:pt x="17287" y="0"/>
                  <a:pt x="21600" y="4313"/>
                  <a:pt x="21600" y="9632"/>
                </a:cubicBezTo>
                <a:lnTo>
                  <a:pt x="11932" y="9632"/>
                </a:lnTo>
                <a:close/>
                <a:moveTo>
                  <a:pt x="9919" y="21600"/>
                </a:moveTo>
                <a:cubicBezTo>
                  <a:pt x="4313" y="21600"/>
                  <a:pt x="0" y="17251"/>
                  <a:pt x="0" y="11681"/>
                </a:cubicBezTo>
                <a:cubicBezTo>
                  <a:pt x="0" y="6325"/>
                  <a:pt x="4313" y="2013"/>
                  <a:pt x="9919" y="2013"/>
                </a:cubicBezTo>
                <a:cubicBezTo>
                  <a:pt x="9919" y="11681"/>
                  <a:pt x="9919" y="11681"/>
                  <a:pt x="9919" y="11681"/>
                </a:cubicBezTo>
                <a:cubicBezTo>
                  <a:pt x="19551" y="11681"/>
                  <a:pt x="19551" y="11681"/>
                  <a:pt x="19551" y="11681"/>
                </a:cubicBezTo>
                <a:cubicBezTo>
                  <a:pt x="19551" y="17251"/>
                  <a:pt x="15239" y="21600"/>
                  <a:pt x="9919" y="2160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>
              <a:defRPr sz="4800"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预备课程"/>
          <p:cNvSpPr txBox="1"/>
          <p:nvPr/>
        </p:nvSpPr>
        <p:spPr>
          <a:xfrm>
            <a:off x="2747496" y="-10420"/>
            <a:ext cx="3771901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7200">
                <a:solidFill>
                  <a:srgbClr val="4E405C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时代背景</a:t>
            </a:r>
          </a:p>
        </p:txBody>
      </p:sp>
      <p:pic>
        <p:nvPicPr>
          <p:cNvPr id="369" name="截屏2022-06-09 16.40.10.png" descr="截屏2022-06-09 16.40.1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22118" y="1927445"/>
            <a:ext cx="18939764" cy="106333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sh dir="u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等腰三角形 43"/>
          <p:cNvSpPr/>
          <p:nvPr/>
        </p:nvSpPr>
        <p:spPr>
          <a:xfrm>
            <a:off x="6586453" y="4404883"/>
            <a:ext cx="2201027" cy="2208646"/>
          </a:xfrm>
          <a:prstGeom prst="triangl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40" name="等腰三角形 44"/>
          <p:cNvSpPr/>
          <p:nvPr/>
        </p:nvSpPr>
        <p:spPr>
          <a:xfrm flipH="1" rot="10800000">
            <a:off x="183151" y="7035644"/>
            <a:ext cx="2201027" cy="2208648"/>
          </a:xfrm>
          <a:prstGeom prst="triangl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41" name="矩形 45"/>
          <p:cNvSpPr/>
          <p:nvPr/>
        </p:nvSpPr>
        <p:spPr>
          <a:xfrm>
            <a:off x="0" y="4923947"/>
            <a:ext cx="24384000" cy="3791292"/>
          </a:xfrm>
          <a:prstGeom prst="rect">
            <a:avLst/>
          </a:prstGeom>
          <a:solidFill>
            <a:srgbClr val="FF8DC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42" name="平行四边形 46"/>
          <p:cNvSpPr/>
          <p:nvPr/>
        </p:nvSpPr>
        <p:spPr>
          <a:xfrm>
            <a:off x="1277871" y="4406586"/>
            <a:ext cx="6418613" cy="48260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7829" y="0"/>
                </a:lnTo>
                <a:lnTo>
                  <a:pt x="21600" y="0"/>
                </a:lnTo>
                <a:lnTo>
                  <a:pt x="13771" y="21600"/>
                </a:ln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43" name="文本框 6"/>
          <p:cNvSpPr txBox="1"/>
          <p:nvPr/>
        </p:nvSpPr>
        <p:spPr>
          <a:xfrm>
            <a:off x="3533465" y="4913181"/>
            <a:ext cx="2392043" cy="3103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8" tIns="91438" rIns="91438" bIns="91438">
            <a:spAutoFit/>
          </a:bodyPr>
          <a:lstStyle/>
          <a:p>
            <a:pPr algn="l" defTabSz="2438400">
              <a:defRPr sz="8200">
                <a:solidFill>
                  <a:srgbClr val="F2F2F2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  <a:r>
              <a:t>蜕变</a:t>
            </a:r>
          </a:p>
          <a:p>
            <a:pPr algn="l" defTabSz="2438400">
              <a:defRPr sz="8200">
                <a:solidFill>
                  <a:srgbClr val="F2F2F2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  <a:r>
              <a:t>方向</a:t>
            </a:r>
          </a:p>
        </p:txBody>
      </p:sp>
      <p:sp>
        <p:nvSpPr>
          <p:cNvPr id="644" name="TextBox 48"/>
          <p:cNvSpPr txBox="1"/>
          <p:nvPr/>
        </p:nvSpPr>
        <p:spPr>
          <a:xfrm>
            <a:off x="8927641" y="5516428"/>
            <a:ext cx="11337330" cy="18973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2" tIns="91442" rIns="91442" bIns="91442">
            <a:spAutoFit/>
          </a:bodyPr>
          <a:lstStyle>
            <a:lvl1pPr algn="just" defTabSz="2438400">
              <a:defRPr b="1" sz="96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lvl1pPr>
          </a:lstStyle>
          <a:p>
            <a:pPr/>
            <a:r>
              <a:t>青年教师的成长方向</a:t>
            </a:r>
          </a:p>
        </p:txBody>
      </p:sp>
      <p:sp>
        <p:nvSpPr>
          <p:cNvPr id="645" name="TextBox 49"/>
          <p:cNvSpPr txBox="1"/>
          <p:nvPr/>
        </p:nvSpPr>
        <p:spPr>
          <a:xfrm>
            <a:off x="12031708" y="7399444"/>
            <a:ext cx="5129195" cy="9321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2" tIns="91442" rIns="91442" bIns="91442">
            <a:spAutoFit/>
          </a:bodyPr>
          <a:lstStyle>
            <a:lvl1pPr algn="l" defTabSz="2438400">
              <a:defRPr sz="42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lvl1pPr>
          </a:lstStyle>
          <a:p>
            <a:pPr/>
            <a:r>
              <a:t>青年教师的蜕变之旅</a:t>
            </a:r>
          </a:p>
        </p:txBody>
      </p:sp>
      <p:sp>
        <p:nvSpPr>
          <p:cNvPr id="646" name="椭圆 22"/>
          <p:cNvSpPr/>
          <p:nvPr/>
        </p:nvSpPr>
        <p:spPr>
          <a:xfrm>
            <a:off x="15840405" y="3399520"/>
            <a:ext cx="1152131" cy="1154227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47" name="Freeform 59"/>
          <p:cNvSpPr/>
          <p:nvPr/>
        </p:nvSpPr>
        <p:spPr>
          <a:xfrm>
            <a:off x="16096763" y="3642393"/>
            <a:ext cx="638315" cy="6673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079" y="18580"/>
                </a:moveTo>
                <a:cubicBezTo>
                  <a:pt x="18434" y="21103"/>
                  <a:pt x="18434" y="21103"/>
                  <a:pt x="18434" y="21103"/>
                </a:cubicBezTo>
                <a:cubicBezTo>
                  <a:pt x="18174" y="21351"/>
                  <a:pt x="17913" y="21600"/>
                  <a:pt x="17652" y="21600"/>
                </a:cubicBezTo>
                <a:cubicBezTo>
                  <a:pt x="17392" y="21600"/>
                  <a:pt x="17131" y="21351"/>
                  <a:pt x="16870" y="21103"/>
                </a:cubicBezTo>
                <a:cubicBezTo>
                  <a:pt x="15530" y="19824"/>
                  <a:pt x="15530" y="19824"/>
                  <a:pt x="15530" y="19824"/>
                </a:cubicBezTo>
                <a:cubicBezTo>
                  <a:pt x="15269" y="19575"/>
                  <a:pt x="15269" y="19326"/>
                  <a:pt x="15269" y="19078"/>
                </a:cubicBezTo>
                <a:cubicBezTo>
                  <a:pt x="15269" y="18580"/>
                  <a:pt x="15530" y="18083"/>
                  <a:pt x="16349" y="18083"/>
                </a:cubicBezTo>
                <a:cubicBezTo>
                  <a:pt x="16610" y="18083"/>
                  <a:pt x="16870" y="18332"/>
                  <a:pt x="16870" y="18580"/>
                </a:cubicBezTo>
                <a:cubicBezTo>
                  <a:pt x="17652" y="19078"/>
                  <a:pt x="17652" y="19078"/>
                  <a:pt x="17652" y="19078"/>
                </a:cubicBezTo>
                <a:cubicBezTo>
                  <a:pt x="19738" y="17088"/>
                  <a:pt x="19738" y="17088"/>
                  <a:pt x="19738" y="17088"/>
                </a:cubicBezTo>
                <a:cubicBezTo>
                  <a:pt x="19999" y="16839"/>
                  <a:pt x="20297" y="16839"/>
                  <a:pt x="20557" y="16839"/>
                </a:cubicBezTo>
                <a:cubicBezTo>
                  <a:pt x="21079" y="16839"/>
                  <a:pt x="21600" y="17337"/>
                  <a:pt x="21600" y="17834"/>
                </a:cubicBezTo>
                <a:cubicBezTo>
                  <a:pt x="21600" y="18083"/>
                  <a:pt x="21339" y="18332"/>
                  <a:pt x="21079" y="18580"/>
                </a:cubicBezTo>
                <a:close/>
                <a:moveTo>
                  <a:pt x="17652" y="17586"/>
                </a:moveTo>
                <a:cubicBezTo>
                  <a:pt x="17392" y="17337"/>
                  <a:pt x="16870" y="17088"/>
                  <a:pt x="16349" y="17088"/>
                </a:cubicBezTo>
                <a:cubicBezTo>
                  <a:pt x="15008" y="17088"/>
                  <a:pt x="14226" y="18083"/>
                  <a:pt x="14226" y="19078"/>
                </a:cubicBezTo>
                <a:cubicBezTo>
                  <a:pt x="14226" y="19824"/>
                  <a:pt x="14487" y="20357"/>
                  <a:pt x="14748" y="20605"/>
                </a:cubicBezTo>
                <a:cubicBezTo>
                  <a:pt x="15790" y="21600"/>
                  <a:pt x="15790" y="21600"/>
                  <a:pt x="15790" y="21600"/>
                </a:cubicBezTo>
                <a:cubicBezTo>
                  <a:pt x="1080" y="21600"/>
                  <a:pt x="1080" y="21600"/>
                  <a:pt x="1080" y="21600"/>
                </a:cubicBezTo>
                <a:cubicBezTo>
                  <a:pt x="559" y="21600"/>
                  <a:pt x="0" y="21103"/>
                  <a:pt x="0" y="20605"/>
                </a:cubicBezTo>
                <a:cubicBezTo>
                  <a:pt x="0" y="3020"/>
                  <a:pt x="0" y="3020"/>
                  <a:pt x="0" y="3020"/>
                </a:cubicBezTo>
                <a:cubicBezTo>
                  <a:pt x="0" y="2522"/>
                  <a:pt x="559" y="1989"/>
                  <a:pt x="1080" y="1989"/>
                </a:cubicBezTo>
                <a:cubicBezTo>
                  <a:pt x="2905" y="1989"/>
                  <a:pt x="2905" y="1989"/>
                  <a:pt x="2905" y="1989"/>
                </a:cubicBezTo>
                <a:cubicBezTo>
                  <a:pt x="2905" y="3020"/>
                  <a:pt x="2905" y="3020"/>
                  <a:pt x="2905" y="3020"/>
                </a:cubicBezTo>
                <a:cubicBezTo>
                  <a:pt x="2905" y="4263"/>
                  <a:pt x="3948" y="5009"/>
                  <a:pt x="5028" y="5009"/>
                </a:cubicBezTo>
                <a:cubicBezTo>
                  <a:pt x="6070" y="5009"/>
                  <a:pt x="7113" y="4263"/>
                  <a:pt x="7113" y="3020"/>
                </a:cubicBezTo>
                <a:cubicBezTo>
                  <a:pt x="7113" y="1989"/>
                  <a:pt x="7113" y="1989"/>
                  <a:pt x="7113" y="1989"/>
                </a:cubicBezTo>
                <a:cubicBezTo>
                  <a:pt x="8156" y="1989"/>
                  <a:pt x="8156" y="1989"/>
                  <a:pt x="8156" y="1989"/>
                </a:cubicBezTo>
                <a:cubicBezTo>
                  <a:pt x="8156" y="3020"/>
                  <a:pt x="8156" y="3020"/>
                  <a:pt x="8156" y="3020"/>
                </a:cubicBezTo>
                <a:cubicBezTo>
                  <a:pt x="8156" y="4263"/>
                  <a:pt x="9236" y="5009"/>
                  <a:pt x="10279" y="5009"/>
                </a:cubicBezTo>
                <a:cubicBezTo>
                  <a:pt x="11321" y="5009"/>
                  <a:pt x="12401" y="4263"/>
                  <a:pt x="12401" y="3020"/>
                </a:cubicBezTo>
                <a:cubicBezTo>
                  <a:pt x="12401" y="1989"/>
                  <a:pt x="12401" y="1989"/>
                  <a:pt x="12401" y="1989"/>
                </a:cubicBezTo>
                <a:cubicBezTo>
                  <a:pt x="13444" y="1989"/>
                  <a:pt x="13444" y="1989"/>
                  <a:pt x="13444" y="1989"/>
                </a:cubicBezTo>
                <a:cubicBezTo>
                  <a:pt x="13444" y="3020"/>
                  <a:pt x="13444" y="3020"/>
                  <a:pt x="13444" y="3020"/>
                </a:cubicBezTo>
                <a:cubicBezTo>
                  <a:pt x="13444" y="4263"/>
                  <a:pt x="14487" y="5009"/>
                  <a:pt x="15530" y="5009"/>
                </a:cubicBezTo>
                <a:cubicBezTo>
                  <a:pt x="16610" y="5009"/>
                  <a:pt x="17652" y="4263"/>
                  <a:pt x="17652" y="3020"/>
                </a:cubicBezTo>
                <a:cubicBezTo>
                  <a:pt x="17652" y="1989"/>
                  <a:pt x="17652" y="1989"/>
                  <a:pt x="17652" y="1989"/>
                </a:cubicBezTo>
                <a:cubicBezTo>
                  <a:pt x="19477" y="1989"/>
                  <a:pt x="19477" y="1989"/>
                  <a:pt x="19477" y="1989"/>
                </a:cubicBezTo>
                <a:cubicBezTo>
                  <a:pt x="19999" y="1989"/>
                  <a:pt x="20557" y="2522"/>
                  <a:pt x="20557" y="3020"/>
                </a:cubicBezTo>
                <a:cubicBezTo>
                  <a:pt x="20557" y="15809"/>
                  <a:pt x="20557" y="15809"/>
                  <a:pt x="20557" y="15809"/>
                </a:cubicBezTo>
                <a:cubicBezTo>
                  <a:pt x="19738" y="15809"/>
                  <a:pt x="19217" y="16058"/>
                  <a:pt x="18956" y="16342"/>
                </a:cubicBezTo>
                <a:lnTo>
                  <a:pt x="17652" y="17586"/>
                </a:lnTo>
                <a:close/>
                <a:moveTo>
                  <a:pt x="2905" y="17337"/>
                </a:moveTo>
                <a:cubicBezTo>
                  <a:pt x="2905" y="17834"/>
                  <a:pt x="3166" y="18083"/>
                  <a:pt x="3687" y="18083"/>
                </a:cubicBezTo>
                <a:cubicBezTo>
                  <a:pt x="10539" y="18083"/>
                  <a:pt x="10539" y="18083"/>
                  <a:pt x="10539" y="18083"/>
                </a:cubicBezTo>
                <a:cubicBezTo>
                  <a:pt x="11061" y="18083"/>
                  <a:pt x="11321" y="17834"/>
                  <a:pt x="11321" y="17337"/>
                </a:cubicBezTo>
                <a:cubicBezTo>
                  <a:pt x="11321" y="16839"/>
                  <a:pt x="11061" y="16591"/>
                  <a:pt x="10539" y="16591"/>
                </a:cubicBezTo>
                <a:cubicBezTo>
                  <a:pt x="3687" y="16591"/>
                  <a:pt x="3687" y="16591"/>
                  <a:pt x="3687" y="16591"/>
                </a:cubicBezTo>
                <a:cubicBezTo>
                  <a:pt x="3166" y="16591"/>
                  <a:pt x="2905" y="16839"/>
                  <a:pt x="2905" y="17337"/>
                </a:cubicBezTo>
                <a:close/>
                <a:moveTo>
                  <a:pt x="16610" y="7780"/>
                </a:moveTo>
                <a:cubicBezTo>
                  <a:pt x="3948" y="7780"/>
                  <a:pt x="3948" y="7780"/>
                  <a:pt x="3948" y="7780"/>
                </a:cubicBezTo>
                <a:cubicBezTo>
                  <a:pt x="3426" y="7780"/>
                  <a:pt x="2905" y="8278"/>
                  <a:pt x="2905" y="8775"/>
                </a:cubicBezTo>
                <a:cubicBezTo>
                  <a:pt x="2905" y="9308"/>
                  <a:pt x="3426" y="9805"/>
                  <a:pt x="3948" y="9805"/>
                </a:cubicBezTo>
                <a:cubicBezTo>
                  <a:pt x="16610" y="9805"/>
                  <a:pt x="16610" y="9805"/>
                  <a:pt x="16610" y="9805"/>
                </a:cubicBezTo>
                <a:cubicBezTo>
                  <a:pt x="17131" y="9805"/>
                  <a:pt x="17652" y="9308"/>
                  <a:pt x="17652" y="8775"/>
                </a:cubicBezTo>
                <a:cubicBezTo>
                  <a:pt x="17652" y="8278"/>
                  <a:pt x="17131" y="7780"/>
                  <a:pt x="16610" y="7780"/>
                </a:cubicBezTo>
                <a:close/>
                <a:moveTo>
                  <a:pt x="16610" y="12043"/>
                </a:moveTo>
                <a:cubicBezTo>
                  <a:pt x="10279" y="12043"/>
                  <a:pt x="10279" y="12043"/>
                  <a:pt x="10279" y="12043"/>
                </a:cubicBezTo>
                <a:cubicBezTo>
                  <a:pt x="8417" y="12043"/>
                  <a:pt x="8417" y="12043"/>
                  <a:pt x="8417" y="12043"/>
                </a:cubicBezTo>
                <a:cubicBezTo>
                  <a:pt x="3948" y="12043"/>
                  <a:pt x="3948" y="12043"/>
                  <a:pt x="3948" y="12043"/>
                </a:cubicBezTo>
                <a:cubicBezTo>
                  <a:pt x="3426" y="12043"/>
                  <a:pt x="2905" y="12541"/>
                  <a:pt x="2905" y="13038"/>
                </a:cubicBezTo>
                <a:cubicBezTo>
                  <a:pt x="2905" y="13820"/>
                  <a:pt x="3426" y="14068"/>
                  <a:pt x="3948" y="14068"/>
                </a:cubicBezTo>
                <a:cubicBezTo>
                  <a:pt x="8417" y="14068"/>
                  <a:pt x="8417" y="14068"/>
                  <a:pt x="8417" y="14068"/>
                </a:cubicBezTo>
                <a:cubicBezTo>
                  <a:pt x="10279" y="14068"/>
                  <a:pt x="10279" y="14068"/>
                  <a:pt x="10279" y="14068"/>
                </a:cubicBezTo>
                <a:cubicBezTo>
                  <a:pt x="16610" y="14068"/>
                  <a:pt x="16610" y="14068"/>
                  <a:pt x="16610" y="14068"/>
                </a:cubicBezTo>
                <a:cubicBezTo>
                  <a:pt x="17131" y="14068"/>
                  <a:pt x="17652" y="13820"/>
                  <a:pt x="17652" y="13038"/>
                </a:cubicBezTo>
                <a:cubicBezTo>
                  <a:pt x="17652" y="12541"/>
                  <a:pt x="17131" y="12043"/>
                  <a:pt x="16610" y="12043"/>
                </a:cubicBezTo>
                <a:close/>
                <a:moveTo>
                  <a:pt x="15530" y="4014"/>
                </a:moveTo>
                <a:cubicBezTo>
                  <a:pt x="15008" y="4014"/>
                  <a:pt x="14487" y="3766"/>
                  <a:pt x="14487" y="3020"/>
                </a:cubicBezTo>
                <a:cubicBezTo>
                  <a:pt x="14487" y="995"/>
                  <a:pt x="14487" y="995"/>
                  <a:pt x="14487" y="995"/>
                </a:cubicBezTo>
                <a:cubicBezTo>
                  <a:pt x="14487" y="497"/>
                  <a:pt x="15008" y="0"/>
                  <a:pt x="15530" y="0"/>
                </a:cubicBezTo>
                <a:cubicBezTo>
                  <a:pt x="16051" y="0"/>
                  <a:pt x="16610" y="497"/>
                  <a:pt x="16610" y="995"/>
                </a:cubicBezTo>
                <a:cubicBezTo>
                  <a:pt x="16610" y="3020"/>
                  <a:pt x="16610" y="3020"/>
                  <a:pt x="16610" y="3020"/>
                </a:cubicBezTo>
                <a:cubicBezTo>
                  <a:pt x="16610" y="3766"/>
                  <a:pt x="16051" y="4014"/>
                  <a:pt x="15530" y="4014"/>
                </a:cubicBezTo>
                <a:close/>
                <a:moveTo>
                  <a:pt x="10279" y="4014"/>
                </a:moveTo>
                <a:cubicBezTo>
                  <a:pt x="9757" y="4014"/>
                  <a:pt x="9236" y="3766"/>
                  <a:pt x="9236" y="3020"/>
                </a:cubicBezTo>
                <a:cubicBezTo>
                  <a:pt x="9236" y="995"/>
                  <a:pt x="9236" y="995"/>
                  <a:pt x="9236" y="995"/>
                </a:cubicBezTo>
                <a:cubicBezTo>
                  <a:pt x="9236" y="497"/>
                  <a:pt x="9757" y="0"/>
                  <a:pt x="10279" y="0"/>
                </a:cubicBezTo>
                <a:cubicBezTo>
                  <a:pt x="10800" y="0"/>
                  <a:pt x="11321" y="497"/>
                  <a:pt x="11321" y="995"/>
                </a:cubicBezTo>
                <a:cubicBezTo>
                  <a:pt x="11321" y="3020"/>
                  <a:pt x="11321" y="3020"/>
                  <a:pt x="11321" y="3020"/>
                </a:cubicBezTo>
                <a:cubicBezTo>
                  <a:pt x="11321" y="3766"/>
                  <a:pt x="10800" y="4014"/>
                  <a:pt x="10279" y="4014"/>
                </a:cubicBezTo>
                <a:close/>
                <a:moveTo>
                  <a:pt x="5028" y="4014"/>
                </a:moveTo>
                <a:cubicBezTo>
                  <a:pt x="4506" y="4014"/>
                  <a:pt x="3948" y="3766"/>
                  <a:pt x="3948" y="3020"/>
                </a:cubicBezTo>
                <a:cubicBezTo>
                  <a:pt x="3948" y="995"/>
                  <a:pt x="3948" y="995"/>
                  <a:pt x="3948" y="995"/>
                </a:cubicBezTo>
                <a:cubicBezTo>
                  <a:pt x="3948" y="497"/>
                  <a:pt x="4506" y="0"/>
                  <a:pt x="5028" y="0"/>
                </a:cubicBezTo>
                <a:cubicBezTo>
                  <a:pt x="5549" y="0"/>
                  <a:pt x="6070" y="497"/>
                  <a:pt x="6070" y="995"/>
                </a:cubicBezTo>
                <a:cubicBezTo>
                  <a:pt x="6070" y="3020"/>
                  <a:pt x="6070" y="3020"/>
                  <a:pt x="6070" y="3020"/>
                </a:cubicBezTo>
                <a:cubicBezTo>
                  <a:pt x="6070" y="3766"/>
                  <a:pt x="5549" y="4014"/>
                  <a:pt x="5028" y="4014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>
              <a:defRPr sz="4800"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48" name="椭圆 65"/>
          <p:cNvSpPr/>
          <p:nvPr/>
        </p:nvSpPr>
        <p:spPr>
          <a:xfrm>
            <a:off x="12384020" y="3400568"/>
            <a:ext cx="1152131" cy="1152131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49" name="Freeform 110"/>
          <p:cNvSpPr/>
          <p:nvPr/>
        </p:nvSpPr>
        <p:spPr>
          <a:xfrm>
            <a:off x="12658896" y="3644815"/>
            <a:ext cx="667382" cy="6625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19551"/>
                </a:moveTo>
                <a:cubicBezTo>
                  <a:pt x="21600" y="20594"/>
                  <a:pt x="20570" y="21600"/>
                  <a:pt x="19575" y="21600"/>
                </a:cubicBezTo>
                <a:cubicBezTo>
                  <a:pt x="18829" y="21600"/>
                  <a:pt x="18332" y="21348"/>
                  <a:pt x="18083" y="21097"/>
                </a:cubicBezTo>
                <a:cubicBezTo>
                  <a:pt x="12292" y="14987"/>
                  <a:pt x="12292" y="14987"/>
                  <a:pt x="12292" y="14987"/>
                </a:cubicBezTo>
                <a:cubicBezTo>
                  <a:pt x="11049" y="15742"/>
                  <a:pt x="9557" y="16281"/>
                  <a:pt x="8029" y="16281"/>
                </a:cubicBezTo>
                <a:cubicBezTo>
                  <a:pt x="3766" y="16281"/>
                  <a:pt x="0" y="12471"/>
                  <a:pt x="0" y="8122"/>
                </a:cubicBezTo>
                <a:cubicBezTo>
                  <a:pt x="0" y="3558"/>
                  <a:pt x="3766" y="0"/>
                  <a:pt x="8029" y="0"/>
                </a:cubicBezTo>
                <a:cubicBezTo>
                  <a:pt x="12541" y="0"/>
                  <a:pt x="16058" y="3558"/>
                  <a:pt x="16058" y="8122"/>
                </a:cubicBezTo>
                <a:cubicBezTo>
                  <a:pt x="16058" y="9668"/>
                  <a:pt x="15809" y="10926"/>
                  <a:pt x="15063" y="12220"/>
                </a:cubicBezTo>
                <a:cubicBezTo>
                  <a:pt x="20854" y="18042"/>
                  <a:pt x="20854" y="18042"/>
                  <a:pt x="20854" y="18042"/>
                </a:cubicBezTo>
                <a:cubicBezTo>
                  <a:pt x="21351" y="18545"/>
                  <a:pt x="21600" y="19048"/>
                  <a:pt x="21600" y="19551"/>
                </a:cubicBezTo>
                <a:close/>
                <a:moveTo>
                  <a:pt x="8029" y="2049"/>
                </a:moveTo>
                <a:cubicBezTo>
                  <a:pt x="4761" y="2049"/>
                  <a:pt x="1989" y="4564"/>
                  <a:pt x="1989" y="8122"/>
                </a:cubicBezTo>
                <a:cubicBezTo>
                  <a:pt x="1989" y="11429"/>
                  <a:pt x="4761" y="14232"/>
                  <a:pt x="8029" y="14232"/>
                </a:cubicBezTo>
                <a:cubicBezTo>
                  <a:pt x="11546" y="14232"/>
                  <a:pt x="14068" y="11429"/>
                  <a:pt x="14068" y="8122"/>
                </a:cubicBezTo>
                <a:cubicBezTo>
                  <a:pt x="14068" y="4564"/>
                  <a:pt x="11546" y="2049"/>
                  <a:pt x="8029" y="2049"/>
                </a:cubicBezTo>
                <a:close/>
                <a:moveTo>
                  <a:pt x="11546" y="9165"/>
                </a:moveTo>
                <a:cubicBezTo>
                  <a:pt x="9024" y="9165"/>
                  <a:pt x="9024" y="9165"/>
                  <a:pt x="9024" y="9165"/>
                </a:cubicBezTo>
                <a:cubicBezTo>
                  <a:pt x="9024" y="11429"/>
                  <a:pt x="9024" y="11429"/>
                  <a:pt x="9024" y="11429"/>
                </a:cubicBezTo>
                <a:cubicBezTo>
                  <a:pt x="9024" y="11968"/>
                  <a:pt x="8775" y="12471"/>
                  <a:pt x="8029" y="12471"/>
                </a:cubicBezTo>
                <a:cubicBezTo>
                  <a:pt x="7532" y="12471"/>
                  <a:pt x="7034" y="11968"/>
                  <a:pt x="7034" y="11429"/>
                </a:cubicBezTo>
                <a:cubicBezTo>
                  <a:pt x="7034" y="9165"/>
                  <a:pt x="7034" y="9165"/>
                  <a:pt x="7034" y="9165"/>
                </a:cubicBezTo>
                <a:cubicBezTo>
                  <a:pt x="4761" y="9165"/>
                  <a:pt x="4761" y="9165"/>
                  <a:pt x="4761" y="9165"/>
                </a:cubicBezTo>
                <a:cubicBezTo>
                  <a:pt x="4263" y="9165"/>
                  <a:pt x="3766" y="8662"/>
                  <a:pt x="3766" y="8122"/>
                </a:cubicBezTo>
                <a:cubicBezTo>
                  <a:pt x="3766" y="7368"/>
                  <a:pt x="4263" y="7116"/>
                  <a:pt x="4761" y="7116"/>
                </a:cubicBezTo>
                <a:cubicBezTo>
                  <a:pt x="7034" y="7116"/>
                  <a:pt x="7034" y="7116"/>
                  <a:pt x="7034" y="7116"/>
                </a:cubicBezTo>
                <a:cubicBezTo>
                  <a:pt x="7034" y="4564"/>
                  <a:pt x="7034" y="4564"/>
                  <a:pt x="7034" y="4564"/>
                </a:cubicBezTo>
                <a:cubicBezTo>
                  <a:pt x="7034" y="4061"/>
                  <a:pt x="7532" y="3558"/>
                  <a:pt x="8029" y="3558"/>
                </a:cubicBezTo>
                <a:cubicBezTo>
                  <a:pt x="8775" y="3558"/>
                  <a:pt x="9024" y="4061"/>
                  <a:pt x="9024" y="4564"/>
                </a:cubicBezTo>
                <a:cubicBezTo>
                  <a:pt x="9024" y="7116"/>
                  <a:pt x="9024" y="7116"/>
                  <a:pt x="9024" y="7116"/>
                </a:cubicBezTo>
                <a:cubicBezTo>
                  <a:pt x="11546" y="7116"/>
                  <a:pt x="11546" y="7116"/>
                  <a:pt x="11546" y="7116"/>
                </a:cubicBezTo>
                <a:cubicBezTo>
                  <a:pt x="12043" y="7116"/>
                  <a:pt x="12541" y="7368"/>
                  <a:pt x="12541" y="8122"/>
                </a:cubicBezTo>
                <a:cubicBezTo>
                  <a:pt x="12541" y="8662"/>
                  <a:pt x="12043" y="9165"/>
                  <a:pt x="11546" y="9165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>
              <a:defRPr sz="4800"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50" name="椭圆 16"/>
          <p:cNvSpPr/>
          <p:nvPr/>
        </p:nvSpPr>
        <p:spPr>
          <a:xfrm>
            <a:off x="14112217" y="3399520"/>
            <a:ext cx="1154227" cy="1154227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51" name="Freeform 16"/>
          <p:cNvSpPr/>
          <p:nvPr/>
        </p:nvSpPr>
        <p:spPr>
          <a:xfrm>
            <a:off x="14427747" y="3673880"/>
            <a:ext cx="522056" cy="6044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0324" y="21600"/>
                </a:moveTo>
                <a:cubicBezTo>
                  <a:pt x="19003" y="21600"/>
                  <a:pt x="19003" y="21600"/>
                  <a:pt x="19003" y="21600"/>
                </a:cubicBezTo>
                <a:cubicBezTo>
                  <a:pt x="19003" y="0"/>
                  <a:pt x="19003" y="0"/>
                  <a:pt x="19003" y="0"/>
                </a:cubicBezTo>
                <a:cubicBezTo>
                  <a:pt x="20324" y="0"/>
                  <a:pt x="20324" y="0"/>
                  <a:pt x="20324" y="0"/>
                </a:cubicBezTo>
                <a:cubicBezTo>
                  <a:pt x="20962" y="0"/>
                  <a:pt x="21600" y="549"/>
                  <a:pt x="21600" y="1098"/>
                </a:cubicBezTo>
                <a:cubicBezTo>
                  <a:pt x="21600" y="20502"/>
                  <a:pt x="21600" y="20502"/>
                  <a:pt x="21600" y="20502"/>
                </a:cubicBezTo>
                <a:cubicBezTo>
                  <a:pt x="21600" y="21051"/>
                  <a:pt x="20962" y="21600"/>
                  <a:pt x="20324" y="21600"/>
                </a:cubicBezTo>
                <a:close/>
                <a:moveTo>
                  <a:pt x="2597" y="20502"/>
                </a:moveTo>
                <a:cubicBezTo>
                  <a:pt x="2597" y="19405"/>
                  <a:pt x="2597" y="19405"/>
                  <a:pt x="2597" y="19405"/>
                </a:cubicBezTo>
                <a:cubicBezTo>
                  <a:pt x="4830" y="19405"/>
                  <a:pt x="4830" y="19405"/>
                  <a:pt x="4830" y="19405"/>
                </a:cubicBezTo>
                <a:cubicBezTo>
                  <a:pt x="6152" y="19405"/>
                  <a:pt x="7428" y="18268"/>
                  <a:pt x="7428" y="17170"/>
                </a:cubicBezTo>
                <a:cubicBezTo>
                  <a:pt x="7428" y="15798"/>
                  <a:pt x="6152" y="14936"/>
                  <a:pt x="4830" y="14936"/>
                </a:cubicBezTo>
                <a:cubicBezTo>
                  <a:pt x="2597" y="14936"/>
                  <a:pt x="2597" y="14936"/>
                  <a:pt x="2597" y="14936"/>
                </a:cubicBezTo>
                <a:cubicBezTo>
                  <a:pt x="2597" y="13015"/>
                  <a:pt x="2597" y="13015"/>
                  <a:pt x="2597" y="13015"/>
                </a:cubicBezTo>
                <a:cubicBezTo>
                  <a:pt x="4830" y="13015"/>
                  <a:pt x="4830" y="13015"/>
                  <a:pt x="4830" y="13015"/>
                </a:cubicBezTo>
                <a:cubicBezTo>
                  <a:pt x="6152" y="13015"/>
                  <a:pt x="7428" y="11917"/>
                  <a:pt x="7428" y="10780"/>
                </a:cubicBezTo>
                <a:cubicBezTo>
                  <a:pt x="7428" y="9683"/>
                  <a:pt x="6152" y="8585"/>
                  <a:pt x="4830" y="8585"/>
                </a:cubicBezTo>
                <a:cubicBezTo>
                  <a:pt x="2597" y="8585"/>
                  <a:pt x="2597" y="8585"/>
                  <a:pt x="2597" y="8585"/>
                </a:cubicBezTo>
                <a:cubicBezTo>
                  <a:pt x="2597" y="6625"/>
                  <a:pt x="2597" y="6625"/>
                  <a:pt x="2597" y="6625"/>
                </a:cubicBezTo>
                <a:cubicBezTo>
                  <a:pt x="4830" y="6625"/>
                  <a:pt x="4830" y="6625"/>
                  <a:pt x="4830" y="6625"/>
                </a:cubicBezTo>
                <a:cubicBezTo>
                  <a:pt x="6152" y="6625"/>
                  <a:pt x="7428" y="5802"/>
                  <a:pt x="7428" y="4430"/>
                </a:cubicBezTo>
                <a:cubicBezTo>
                  <a:pt x="7428" y="3332"/>
                  <a:pt x="6152" y="2195"/>
                  <a:pt x="4830" y="2195"/>
                </a:cubicBezTo>
                <a:cubicBezTo>
                  <a:pt x="2597" y="2195"/>
                  <a:pt x="2597" y="2195"/>
                  <a:pt x="2597" y="2195"/>
                </a:cubicBezTo>
                <a:cubicBezTo>
                  <a:pt x="2597" y="1098"/>
                  <a:pt x="2597" y="1098"/>
                  <a:pt x="2597" y="1098"/>
                </a:cubicBezTo>
                <a:cubicBezTo>
                  <a:pt x="2597" y="549"/>
                  <a:pt x="3235" y="0"/>
                  <a:pt x="3873" y="0"/>
                </a:cubicBezTo>
                <a:cubicBezTo>
                  <a:pt x="17727" y="0"/>
                  <a:pt x="17727" y="0"/>
                  <a:pt x="17727" y="0"/>
                </a:cubicBezTo>
                <a:cubicBezTo>
                  <a:pt x="17727" y="21600"/>
                  <a:pt x="17727" y="21600"/>
                  <a:pt x="17727" y="21600"/>
                </a:cubicBezTo>
                <a:cubicBezTo>
                  <a:pt x="3873" y="21600"/>
                  <a:pt x="3873" y="21600"/>
                  <a:pt x="3873" y="21600"/>
                </a:cubicBezTo>
                <a:cubicBezTo>
                  <a:pt x="3235" y="21600"/>
                  <a:pt x="2597" y="21051"/>
                  <a:pt x="2597" y="20502"/>
                </a:cubicBezTo>
                <a:close/>
                <a:moveTo>
                  <a:pt x="6152" y="4430"/>
                </a:moveTo>
                <a:cubicBezTo>
                  <a:pt x="6152" y="5253"/>
                  <a:pt x="5468" y="5527"/>
                  <a:pt x="4830" y="5527"/>
                </a:cubicBezTo>
                <a:cubicBezTo>
                  <a:pt x="1322" y="5527"/>
                  <a:pt x="1322" y="5527"/>
                  <a:pt x="1322" y="5527"/>
                </a:cubicBezTo>
                <a:cubicBezTo>
                  <a:pt x="684" y="5527"/>
                  <a:pt x="0" y="5253"/>
                  <a:pt x="0" y="4430"/>
                </a:cubicBezTo>
                <a:cubicBezTo>
                  <a:pt x="0" y="3881"/>
                  <a:pt x="684" y="3332"/>
                  <a:pt x="1322" y="3332"/>
                </a:cubicBezTo>
                <a:cubicBezTo>
                  <a:pt x="4830" y="3332"/>
                  <a:pt x="4830" y="3332"/>
                  <a:pt x="4830" y="3332"/>
                </a:cubicBezTo>
                <a:cubicBezTo>
                  <a:pt x="5468" y="3332"/>
                  <a:pt x="6152" y="3881"/>
                  <a:pt x="6152" y="4430"/>
                </a:cubicBezTo>
                <a:close/>
                <a:moveTo>
                  <a:pt x="1322" y="9683"/>
                </a:moveTo>
                <a:cubicBezTo>
                  <a:pt x="4830" y="9683"/>
                  <a:pt x="4830" y="9683"/>
                  <a:pt x="4830" y="9683"/>
                </a:cubicBezTo>
                <a:cubicBezTo>
                  <a:pt x="5468" y="9683"/>
                  <a:pt x="6152" y="10232"/>
                  <a:pt x="6152" y="10780"/>
                </a:cubicBezTo>
                <a:cubicBezTo>
                  <a:pt x="6152" y="11368"/>
                  <a:pt x="5468" y="11917"/>
                  <a:pt x="4830" y="11917"/>
                </a:cubicBezTo>
                <a:cubicBezTo>
                  <a:pt x="1322" y="11917"/>
                  <a:pt x="1322" y="11917"/>
                  <a:pt x="1322" y="11917"/>
                </a:cubicBezTo>
                <a:cubicBezTo>
                  <a:pt x="684" y="11917"/>
                  <a:pt x="0" y="11368"/>
                  <a:pt x="0" y="10780"/>
                </a:cubicBezTo>
                <a:cubicBezTo>
                  <a:pt x="0" y="10232"/>
                  <a:pt x="684" y="9683"/>
                  <a:pt x="1322" y="9683"/>
                </a:cubicBezTo>
                <a:close/>
                <a:moveTo>
                  <a:pt x="1322" y="16073"/>
                </a:moveTo>
                <a:cubicBezTo>
                  <a:pt x="4830" y="16073"/>
                  <a:pt x="4830" y="16073"/>
                  <a:pt x="4830" y="16073"/>
                </a:cubicBezTo>
                <a:cubicBezTo>
                  <a:pt x="5468" y="16073"/>
                  <a:pt x="6152" y="16347"/>
                  <a:pt x="6152" y="17170"/>
                </a:cubicBezTo>
                <a:cubicBezTo>
                  <a:pt x="6152" y="17719"/>
                  <a:pt x="5468" y="18268"/>
                  <a:pt x="4830" y="18268"/>
                </a:cubicBezTo>
                <a:cubicBezTo>
                  <a:pt x="1322" y="18268"/>
                  <a:pt x="1322" y="18268"/>
                  <a:pt x="1322" y="18268"/>
                </a:cubicBezTo>
                <a:cubicBezTo>
                  <a:pt x="684" y="18268"/>
                  <a:pt x="0" y="17719"/>
                  <a:pt x="0" y="17170"/>
                </a:cubicBezTo>
                <a:cubicBezTo>
                  <a:pt x="0" y="16347"/>
                  <a:pt x="684" y="16073"/>
                  <a:pt x="1322" y="16073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>
              <a:defRPr sz="4800"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52" name="椭圆 16"/>
          <p:cNvSpPr/>
          <p:nvPr/>
        </p:nvSpPr>
        <p:spPr>
          <a:xfrm>
            <a:off x="8927641" y="3399520"/>
            <a:ext cx="1154227" cy="1154227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53" name="Freeform 75"/>
          <p:cNvSpPr/>
          <p:nvPr/>
        </p:nvSpPr>
        <p:spPr>
          <a:xfrm>
            <a:off x="9172932" y="3695677"/>
            <a:ext cx="662535" cy="5608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0558" y="21600"/>
                </a:moveTo>
                <a:cubicBezTo>
                  <a:pt x="1006" y="21600"/>
                  <a:pt x="1006" y="21600"/>
                  <a:pt x="1006" y="21600"/>
                </a:cubicBezTo>
                <a:cubicBezTo>
                  <a:pt x="503" y="21600"/>
                  <a:pt x="0" y="21303"/>
                  <a:pt x="0" y="20412"/>
                </a:cubicBezTo>
                <a:cubicBezTo>
                  <a:pt x="0" y="1188"/>
                  <a:pt x="0" y="1188"/>
                  <a:pt x="0" y="1188"/>
                </a:cubicBezTo>
                <a:cubicBezTo>
                  <a:pt x="0" y="594"/>
                  <a:pt x="503" y="0"/>
                  <a:pt x="1006" y="0"/>
                </a:cubicBezTo>
                <a:cubicBezTo>
                  <a:pt x="1509" y="0"/>
                  <a:pt x="2013" y="594"/>
                  <a:pt x="2013" y="1188"/>
                </a:cubicBezTo>
                <a:cubicBezTo>
                  <a:pt x="2013" y="16508"/>
                  <a:pt x="2013" y="16508"/>
                  <a:pt x="2013" y="16508"/>
                </a:cubicBezTo>
                <a:cubicBezTo>
                  <a:pt x="2013" y="19181"/>
                  <a:pt x="2013" y="19181"/>
                  <a:pt x="2013" y="19181"/>
                </a:cubicBezTo>
                <a:cubicBezTo>
                  <a:pt x="20558" y="19181"/>
                  <a:pt x="20558" y="19181"/>
                  <a:pt x="20558" y="19181"/>
                </a:cubicBezTo>
                <a:cubicBezTo>
                  <a:pt x="21348" y="19181"/>
                  <a:pt x="21600" y="19818"/>
                  <a:pt x="21600" y="20412"/>
                </a:cubicBezTo>
                <a:cubicBezTo>
                  <a:pt x="21600" y="21303"/>
                  <a:pt x="21348" y="21600"/>
                  <a:pt x="20558" y="21600"/>
                </a:cubicBezTo>
                <a:close/>
                <a:moveTo>
                  <a:pt x="18294" y="17993"/>
                </a:moveTo>
                <a:cubicBezTo>
                  <a:pt x="16245" y="17993"/>
                  <a:pt x="16245" y="17993"/>
                  <a:pt x="16245" y="17993"/>
                </a:cubicBezTo>
                <a:cubicBezTo>
                  <a:pt x="15742" y="17993"/>
                  <a:pt x="15239" y="17696"/>
                  <a:pt x="15239" y="16805"/>
                </a:cubicBezTo>
                <a:cubicBezTo>
                  <a:pt x="15239" y="8402"/>
                  <a:pt x="15239" y="8402"/>
                  <a:pt x="15239" y="8402"/>
                </a:cubicBezTo>
                <a:cubicBezTo>
                  <a:pt x="15239" y="7808"/>
                  <a:pt x="15742" y="7214"/>
                  <a:pt x="16245" y="7214"/>
                </a:cubicBezTo>
                <a:cubicBezTo>
                  <a:pt x="18294" y="7214"/>
                  <a:pt x="18294" y="7214"/>
                  <a:pt x="18294" y="7214"/>
                </a:cubicBezTo>
                <a:cubicBezTo>
                  <a:pt x="18797" y="7214"/>
                  <a:pt x="19300" y="7808"/>
                  <a:pt x="19300" y="8402"/>
                </a:cubicBezTo>
                <a:cubicBezTo>
                  <a:pt x="19300" y="16805"/>
                  <a:pt x="19300" y="16805"/>
                  <a:pt x="19300" y="16805"/>
                </a:cubicBezTo>
                <a:cubicBezTo>
                  <a:pt x="19300" y="17696"/>
                  <a:pt x="18797" y="17993"/>
                  <a:pt x="18294" y="17993"/>
                </a:cubicBezTo>
                <a:close/>
                <a:moveTo>
                  <a:pt x="12435" y="17993"/>
                </a:moveTo>
                <a:cubicBezTo>
                  <a:pt x="10423" y="17993"/>
                  <a:pt x="10423" y="17993"/>
                  <a:pt x="10423" y="17993"/>
                </a:cubicBezTo>
                <a:cubicBezTo>
                  <a:pt x="9919" y="17993"/>
                  <a:pt x="9380" y="17696"/>
                  <a:pt x="9380" y="16805"/>
                </a:cubicBezTo>
                <a:cubicBezTo>
                  <a:pt x="9380" y="3607"/>
                  <a:pt x="9380" y="3607"/>
                  <a:pt x="9380" y="3607"/>
                </a:cubicBezTo>
                <a:cubicBezTo>
                  <a:pt x="9380" y="3013"/>
                  <a:pt x="9919" y="2419"/>
                  <a:pt x="10423" y="2419"/>
                </a:cubicBezTo>
                <a:cubicBezTo>
                  <a:pt x="12435" y="2419"/>
                  <a:pt x="12435" y="2419"/>
                  <a:pt x="12435" y="2419"/>
                </a:cubicBezTo>
                <a:cubicBezTo>
                  <a:pt x="13190" y="2419"/>
                  <a:pt x="13442" y="3013"/>
                  <a:pt x="13442" y="3607"/>
                </a:cubicBezTo>
                <a:cubicBezTo>
                  <a:pt x="13442" y="16805"/>
                  <a:pt x="13442" y="16805"/>
                  <a:pt x="13442" y="16805"/>
                </a:cubicBezTo>
                <a:cubicBezTo>
                  <a:pt x="13442" y="17696"/>
                  <a:pt x="13190" y="17993"/>
                  <a:pt x="12435" y="17993"/>
                </a:cubicBezTo>
                <a:close/>
                <a:moveTo>
                  <a:pt x="6865" y="17993"/>
                </a:moveTo>
                <a:cubicBezTo>
                  <a:pt x="4816" y="17993"/>
                  <a:pt x="4816" y="17993"/>
                  <a:pt x="4816" y="17993"/>
                </a:cubicBezTo>
                <a:cubicBezTo>
                  <a:pt x="4061" y="17993"/>
                  <a:pt x="3810" y="17696"/>
                  <a:pt x="3810" y="16805"/>
                </a:cubicBezTo>
                <a:cubicBezTo>
                  <a:pt x="3810" y="14386"/>
                  <a:pt x="3810" y="14386"/>
                  <a:pt x="3810" y="14386"/>
                </a:cubicBezTo>
                <a:cubicBezTo>
                  <a:pt x="3810" y="13792"/>
                  <a:pt x="4061" y="13198"/>
                  <a:pt x="4816" y="13198"/>
                </a:cubicBezTo>
                <a:cubicBezTo>
                  <a:pt x="6865" y="13198"/>
                  <a:pt x="6865" y="13198"/>
                  <a:pt x="6865" y="13198"/>
                </a:cubicBezTo>
                <a:cubicBezTo>
                  <a:pt x="7368" y="13198"/>
                  <a:pt x="7871" y="13792"/>
                  <a:pt x="7871" y="14386"/>
                </a:cubicBezTo>
                <a:cubicBezTo>
                  <a:pt x="7871" y="16805"/>
                  <a:pt x="7871" y="16805"/>
                  <a:pt x="7871" y="16805"/>
                </a:cubicBezTo>
                <a:cubicBezTo>
                  <a:pt x="7871" y="17696"/>
                  <a:pt x="7368" y="17993"/>
                  <a:pt x="6865" y="17993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>
              <a:defRPr sz="4800"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54" name="椭圆 16"/>
          <p:cNvSpPr/>
          <p:nvPr/>
        </p:nvSpPr>
        <p:spPr>
          <a:xfrm>
            <a:off x="10655834" y="3399520"/>
            <a:ext cx="1154227" cy="1154227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55" name="Freeform 84"/>
          <p:cNvSpPr/>
          <p:nvPr/>
        </p:nvSpPr>
        <p:spPr>
          <a:xfrm>
            <a:off x="10926750" y="3644815"/>
            <a:ext cx="662535" cy="6625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932" y="9632"/>
                </a:moveTo>
                <a:cubicBezTo>
                  <a:pt x="11932" y="0"/>
                  <a:pt x="11932" y="0"/>
                  <a:pt x="11932" y="0"/>
                </a:cubicBezTo>
                <a:cubicBezTo>
                  <a:pt x="17287" y="0"/>
                  <a:pt x="21600" y="4313"/>
                  <a:pt x="21600" y="9632"/>
                </a:cubicBezTo>
                <a:lnTo>
                  <a:pt x="11932" y="9632"/>
                </a:lnTo>
                <a:close/>
                <a:moveTo>
                  <a:pt x="9919" y="21600"/>
                </a:moveTo>
                <a:cubicBezTo>
                  <a:pt x="4313" y="21600"/>
                  <a:pt x="0" y="17251"/>
                  <a:pt x="0" y="11681"/>
                </a:cubicBezTo>
                <a:cubicBezTo>
                  <a:pt x="0" y="6325"/>
                  <a:pt x="4313" y="2013"/>
                  <a:pt x="9919" y="2013"/>
                </a:cubicBezTo>
                <a:cubicBezTo>
                  <a:pt x="9919" y="11681"/>
                  <a:pt x="9919" y="11681"/>
                  <a:pt x="9919" y="11681"/>
                </a:cubicBezTo>
                <a:cubicBezTo>
                  <a:pt x="19551" y="11681"/>
                  <a:pt x="19551" y="11681"/>
                  <a:pt x="19551" y="11681"/>
                </a:cubicBezTo>
                <a:cubicBezTo>
                  <a:pt x="19551" y="17251"/>
                  <a:pt x="15239" y="21600"/>
                  <a:pt x="9919" y="2160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>
              <a:defRPr sz="4800"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等腰三角形 43"/>
          <p:cNvSpPr/>
          <p:nvPr/>
        </p:nvSpPr>
        <p:spPr>
          <a:xfrm>
            <a:off x="6586453" y="4404883"/>
            <a:ext cx="2201027" cy="2208646"/>
          </a:xfrm>
          <a:prstGeom prst="triangl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60" name="等腰三角形 44"/>
          <p:cNvSpPr/>
          <p:nvPr/>
        </p:nvSpPr>
        <p:spPr>
          <a:xfrm flipH="1" rot="10800000">
            <a:off x="183151" y="7035644"/>
            <a:ext cx="2201027" cy="2208648"/>
          </a:xfrm>
          <a:prstGeom prst="triangl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61" name="矩形 45"/>
          <p:cNvSpPr/>
          <p:nvPr/>
        </p:nvSpPr>
        <p:spPr>
          <a:xfrm>
            <a:off x="0" y="4923947"/>
            <a:ext cx="24384000" cy="3791292"/>
          </a:xfrm>
          <a:prstGeom prst="rect">
            <a:avLst/>
          </a:prstGeom>
          <a:solidFill>
            <a:srgbClr val="FF8DC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62" name="平行四边形 46"/>
          <p:cNvSpPr/>
          <p:nvPr/>
        </p:nvSpPr>
        <p:spPr>
          <a:xfrm>
            <a:off x="1277871" y="4406586"/>
            <a:ext cx="6418613" cy="48260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7829" y="0"/>
                </a:lnTo>
                <a:lnTo>
                  <a:pt x="21600" y="0"/>
                </a:lnTo>
                <a:lnTo>
                  <a:pt x="13771" y="21600"/>
                </a:ln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63" name="文本框 6"/>
          <p:cNvSpPr txBox="1"/>
          <p:nvPr/>
        </p:nvSpPr>
        <p:spPr>
          <a:xfrm>
            <a:off x="2543175" y="5769609"/>
            <a:ext cx="4616643" cy="21767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8" tIns="91438" rIns="91438" bIns="91438">
            <a:spAutoFit/>
          </a:bodyPr>
          <a:lstStyle>
            <a:lvl1pPr algn="l" defTabSz="2438400">
              <a:defRPr sz="11200">
                <a:solidFill>
                  <a:srgbClr val="F2F2F2"/>
                </a:solidFill>
                <a:latin typeface="FZHei-B01S"/>
                <a:ea typeface="FZHei-B01S"/>
                <a:cs typeface="FZHei-B01S"/>
                <a:sym typeface="FZHei-B01S"/>
              </a:defRPr>
            </a:lvl1pPr>
          </a:lstStyle>
          <a:p>
            <a:pPr/>
            <a:r>
              <a:t>谢谢！</a:t>
            </a:r>
          </a:p>
        </p:txBody>
      </p:sp>
      <p:sp>
        <p:nvSpPr>
          <p:cNvPr id="664" name="TextBox 48"/>
          <p:cNvSpPr txBox="1"/>
          <p:nvPr/>
        </p:nvSpPr>
        <p:spPr>
          <a:xfrm>
            <a:off x="7738070" y="5013650"/>
            <a:ext cx="16237745" cy="3611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2" tIns="91442" rIns="91442" bIns="91442">
            <a:spAutoFit/>
          </a:bodyPr>
          <a:lstStyle/>
          <a:p>
            <a:pPr algn="just" defTabSz="2438400">
              <a:defRPr b="1" sz="96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  <a:r>
              <a:t>愿天下所有最美好的事情</a:t>
            </a:r>
          </a:p>
          <a:p>
            <a:pPr algn="just" defTabSz="2438400">
              <a:defRPr b="1" sz="96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  <a:r>
              <a:t>都发生在您和您家人身上</a:t>
            </a:r>
          </a:p>
        </p:txBody>
      </p:sp>
      <p:sp>
        <p:nvSpPr>
          <p:cNvPr id="665" name="椭圆 22"/>
          <p:cNvSpPr/>
          <p:nvPr/>
        </p:nvSpPr>
        <p:spPr>
          <a:xfrm>
            <a:off x="15840405" y="3399520"/>
            <a:ext cx="1152131" cy="1154227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66" name="Freeform 59"/>
          <p:cNvSpPr/>
          <p:nvPr/>
        </p:nvSpPr>
        <p:spPr>
          <a:xfrm>
            <a:off x="16096763" y="3642393"/>
            <a:ext cx="638315" cy="6673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079" y="18580"/>
                </a:moveTo>
                <a:cubicBezTo>
                  <a:pt x="18434" y="21103"/>
                  <a:pt x="18434" y="21103"/>
                  <a:pt x="18434" y="21103"/>
                </a:cubicBezTo>
                <a:cubicBezTo>
                  <a:pt x="18174" y="21351"/>
                  <a:pt x="17913" y="21600"/>
                  <a:pt x="17652" y="21600"/>
                </a:cubicBezTo>
                <a:cubicBezTo>
                  <a:pt x="17392" y="21600"/>
                  <a:pt x="17131" y="21351"/>
                  <a:pt x="16870" y="21103"/>
                </a:cubicBezTo>
                <a:cubicBezTo>
                  <a:pt x="15530" y="19824"/>
                  <a:pt x="15530" y="19824"/>
                  <a:pt x="15530" y="19824"/>
                </a:cubicBezTo>
                <a:cubicBezTo>
                  <a:pt x="15269" y="19575"/>
                  <a:pt x="15269" y="19326"/>
                  <a:pt x="15269" y="19078"/>
                </a:cubicBezTo>
                <a:cubicBezTo>
                  <a:pt x="15269" y="18580"/>
                  <a:pt x="15530" y="18083"/>
                  <a:pt x="16349" y="18083"/>
                </a:cubicBezTo>
                <a:cubicBezTo>
                  <a:pt x="16610" y="18083"/>
                  <a:pt x="16870" y="18332"/>
                  <a:pt x="16870" y="18580"/>
                </a:cubicBezTo>
                <a:cubicBezTo>
                  <a:pt x="17652" y="19078"/>
                  <a:pt x="17652" y="19078"/>
                  <a:pt x="17652" y="19078"/>
                </a:cubicBezTo>
                <a:cubicBezTo>
                  <a:pt x="19738" y="17088"/>
                  <a:pt x="19738" y="17088"/>
                  <a:pt x="19738" y="17088"/>
                </a:cubicBezTo>
                <a:cubicBezTo>
                  <a:pt x="19999" y="16839"/>
                  <a:pt x="20297" y="16839"/>
                  <a:pt x="20557" y="16839"/>
                </a:cubicBezTo>
                <a:cubicBezTo>
                  <a:pt x="21079" y="16839"/>
                  <a:pt x="21600" y="17337"/>
                  <a:pt x="21600" y="17834"/>
                </a:cubicBezTo>
                <a:cubicBezTo>
                  <a:pt x="21600" y="18083"/>
                  <a:pt x="21339" y="18332"/>
                  <a:pt x="21079" y="18580"/>
                </a:cubicBezTo>
                <a:close/>
                <a:moveTo>
                  <a:pt x="17652" y="17586"/>
                </a:moveTo>
                <a:cubicBezTo>
                  <a:pt x="17392" y="17337"/>
                  <a:pt x="16870" y="17088"/>
                  <a:pt x="16349" y="17088"/>
                </a:cubicBezTo>
                <a:cubicBezTo>
                  <a:pt x="15008" y="17088"/>
                  <a:pt x="14226" y="18083"/>
                  <a:pt x="14226" y="19078"/>
                </a:cubicBezTo>
                <a:cubicBezTo>
                  <a:pt x="14226" y="19824"/>
                  <a:pt x="14487" y="20357"/>
                  <a:pt x="14748" y="20605"/>
                </a:cubicBezTo>
                <a:cubicBezTo>
                  <a:pt x="15790" y="21600"/>
                  <a:pt x="15790" y="21600"/>
                  <a:pt x="15790" y="21600"/>
                </a:cubicBezTo>
                <a:cubicBezTo>
                  <a:pt x="1080" y="21600"/>
                  <a:pt x="1080" y="21600"/>
                  <a:pt x="1080" y="21600"/>
                </a:cubicBezTo>
                <a:cubicBezTo>
                  <a:pt x="559" y="21600"/>
                  <a:pt x="0" y="21103"/>
                  <a:pt x="0" y="20605"/>
                </a:cubicBezTo>
                <a:cubicBezTo>
                  <a:pt x="0" y="3020"/>
                  <a:pt x="0" y="3020"/>
                  <a:pt x="0" y="3020"/>
                </a:cubicBezTo>
                <a:cubicBezTo>
                  <a:pt x="0" y="2522"/>
                  <a:pt x="559" y="1989"/>
                  <a:pt x="1080" y="1989"/>
                </a:cubicBezTo>
                <a:cubicBezTo>
                  <a:pt x="2905" y="1989"/>
                  <a:pt x="2905" y="1989"/>
                  <a:pt x="2905" y="1989"/>
                </a:cubicBezTo>
                <a:cubicBezTo>
                  <a:pt x="2905" y="3020"/>
                  <a:pt x="2905" y="3020"/>
                  <a:pt x="2905" y="3020"/>
                </a:cubicBezTo>
                <a:cubicBezTo>
                  <a:pt x="2905" y="4263"/>
                  <a:pt x="3948" y="5009"/>
                  <a:pt x="5028" y="5009"/>
                </a:cubicBezTo>
                <a:cubicBezTo>
                  <a:pt x="6070" y="5009"/>
                  <a:pt x="7113" y="4263"/>
                  <a:pt x="7113" y="3020"/>
                </a:cubicBezTo>
                <a:cubicBezTo>
                  <a:pt x="7113" y="1989"/>
                  <a:pt x="7113" y="1989"/>
                  <a:pt x="7113" y="1989"/>
                </a:cubicBezTo>
                <a:cubicBezTo>
                  <a:pt x="8156" y="1989"/>
                  <a:pt x="8156" y="1989"/>
                  <a:pt x="8156" y="1989"/>
                </a:cubicBezTo>
                <a:cubicBezTo>
                  <a:pt x="8156" y="3020"/>
                  <a:pt x="8156" y="3020"/>
                  <a:pt x="8156" y="3020"/>
                </a:cubicBezTo>
                <a:cubicBezTo>
                  <a:pt x="8156" y="4263"/>
                  <a:pt x="9236" y="5009"/>
                  <a:pt x="10279" y="5009"/>
                </a:cubicBezTo>
                <a:cubicBezTo>
                  <a:pt x="11321" y="5009"/>
                  <a:pt x="12401" y="4263"/>
                  <a:pt x="12401" y="3020"/>
                </a:cubicBezTo>
                <a:cubicBezTo>
                  <a:pt x="12401" y="1989"/>
                  <a:pt x="12401" y="1989"/>
                  <a:pt x="12401" y="1989"/>
                </a:cubicBezTo>
                <a:cubicBezTo>
                  <a:pt x="13444" y="1989"/>
                  <a:pt x="13444" y="1989"/>
                  <a:pt x="13444" y="1989"/>
                </a:cubicBezTo>
                <a:cubicBezTo>
                  <a:pt x="13444" y="3020"/>
                  <a:pt x="13444" y="3020"/>
                  <a:pt x="13444" y="3020"/>
                </a:cubicBezTo>
                <a:cubicBezTo>
                  <a:pt x="13444" y="4263"/>
                  <a:pt x="14487" y="5009"/>
                  <a:pt x="15530" y="5009"/>
                </a:cubicBezTo>
                <a:cubicBezTo>
                  <a:pt x="16610" y="5009"/>
                  <a:pt x="17652" y="4263"/>
                  <a:pt x="17652" y="3020"/>
                </a:cubicBezTo>
                <a:cubicBezTo>
                  <a:pt x="17652" y="1989"/>
                  <a:pt x="17652" y="1989"/>
                  <a:pt x="17652" y="1989"/>
                </a:cubicBezTo>
                <a:cubicBezTo>
                  <a:pt x="19477" y="1989"/>
                  <a:pt x="19477" y="1989"/>
                  <a:pt x="19477" y="1989"/>
                </a:cubicBezTo>
                <a:cubicBezTo>
                  <a:pt x="19999" y="1989"/>
                  <a:pt x="20557" y="2522"/>
                  <a:pt x="20557" y="3020"/>
                </a:cubicBezTo>
                <a:cubicBezTo>
                  <a:pt x="20557" y="15809"/>
                  <a:pt x="20557" y="15809"/>
                  <a:pt x="20557" y="15809"/>
                </a:cubicBezTo>
                <a:cubicBezTo>
                  <a:pt x="19738" y="15809"/>
                  <a:pt x="19217" y="16058"/>
                  <a:pt x="18956" y="16342"/>
                </a:cubicBezTo>
                <a:lnTo>
                  <a:pt x="17652" y="17586"/>
                </a:lnTo>
                <a:close/>
                <a:moveTo>
                  <a:pt x="2905" y="17337"/>
                </a:moveTo>
                <a:cubicBezTo>
                  <a:pt x="2905" y="17834"/>
                  <a:pt x="3166" y="18083"/>
                  <a:pt x="3687" y="18083"/>
                </a:cubicBezTo>
                <a:cubicBezTo>
                  <a:pt x="10539" y="18083"/>
                  <a:pt x="10539" y="18083"/>
                  <a:pt x="10539" y="18083"/>
                </a:cubicBezTo>
                <a:cubicBezTo>
                  <a:pt x="11061" y="18083"/>
                  <a:pt x="11321" y="17834"/>
                  <a:pt x="11321" y="17337"/>
                </a:cubicBezTo>
                <a:cubicBezTo>
                  <a:pt x="11321" y="16839"/>
                  <a:pt x="11061" y="16591"/>
                  <a:pt x="10539" y="16591"/>
                </a:cubicBezTo>
                <a:cubicBezTo>
                  <a:pt x="3687" y="16591"/>
                  <a:pt x="3687" y="16591"/>
                  <a:pt x="3687" y="16591"/>
                </a:cubicBezTo>
                <a:cubicBezTo>
                  <a:pt x="3166" y="16591"/>
                  <a:pt x="2905" y="16839"/>
                  <a:pt x="2905" y="17337"/>
                </a:cubicBezTo>
                <a:close/>
                <a:moveTo>
                  <a:pt x="16610" y="7780"/>
                </a:moveTo>
                <a:cubicBezTo>
                  <a:pt x="3948" y="7780"/>
                  <a:pt x="3948" y="7780"/>
                  <a:pt x="3948" y="7780"/>
                </a:cubicBezTo>
                <a:cubicBezTo>
                  <a:pt x="3426" y="7780"/>
                  <a:pt x="2905" y="8278"/>
                  <a:pt x="2905" y="8775"/>
                </a:cubicBezTo>
                <a:cubicBezTo>
                  <a:pt x="2905" y="9308"/>
                  <a:pt x="3426" y="9805"/>
                  <a:pt x="3948" y="9805"/>
                </a:cubicBezTo>
                <a:cubicBezTo>
                  <a:pt x="16610" y="9805"/>
                  <a:pt x="16610" y="9805"/>
                  <a:pt x="16610" y="9805"/>
                </a:cubicBezTo>
                <a:cubicBezTo>
                  <a:pt x="17131" y="9805"/>
                  <a:pt x="17652" y="9308"/>
                  <a:pt x="17652" y="8775"/>
                </a:cubicBezTo>
                <a:cubicBezTo>
                  <a:pt x="17652" y="8278"/>
                  <a:pt x="17131" y="7780"/>
                  <a:pt x="16610" y="7780"/>
                </a:cubicBezTo>
                <a:close/>
                <a:moveTo>
                  <a:pt x="16610" y="12043"/>
                </a:moveTo>
                <a:cubicBezTo>
                  <a:pt x="10279" y="12043"/>
                  <a:pt x="10279" y="12043"/>
                  <a:pt x="10279" y="12043"/>
                </a:cubicBezTo>
                <a:cubicBezTo>
                  <a:pt x="8417" y="12043"/>
                  <a:pt x="8417" y="12043"/>
                  <a:pt x="8417" y="12043"/>
                </a:cubicBezTo>
                <a:cubicBezTo>
                  <a:pt x="3948" y="12043"/>
                  <a:pt x="3948" y="12043"/>
                  <a:pt x="3948" y="12043"/>
                </a:cubicBezTo>
                <a:cubicBezTo>
                  <a:pt x="3426" y="12043"/>
                  <a:pt x="2905" y="12541"/>
                  <a:pt x="2905" y="13038"/>
                </a:cubicBezTo>
                <a:cubicBezTo>
                  <a:pt x="2905" y="13820"/>
                  <a:pt x="3426" y="14068"/>
                  <a:pt x="3948" y="14068"/>
                </a:cubicBezTo>
                <a:cubicBezTo>
                  <a:pt x="8417" y="14068"/>
                  <a:pt x="8417" y="14068"/>
                  <a:pt x="8417" y="14068"/>
                </a:cubicBezTo>
                <a:cubicBezTo>
                  <a:pt x="10279" y="14068"/>
                  <a:pt x="10279" y="14068"/>
                  <a:pt x="10279" y="14068"/>
                </a:cubicBezTo>
                <a:cubicBezTo>
                  <a:pt x="16610" y="14068"/>
                  <a:pt x="16610" y="14068"/>
                  <a:pt x="16610" y="14068"/>
                </a:cubicBezTo>
                <a:cubicBezTo>
                  <a:pt x="17131" y="14068"/>
                  <a:pt x="17652" y="13820"/>
                  <a:pt x="17652" y="13038"/>
                </a:cubicBezTo>
                <a:cubicBezTo>
                  <a:pt x="17652" y="12541"/>
                  <a:pt x="17131" y="12043"/>
                  <a:pt x="16610" y="12043"/>
                </a:cubicBezTo>
                <a:close/>
                <a:moveTo>
                  <a:pt x="15530" y="4014"/>
                </a:moveTo>
                <a:cubicBezTo>
                  <a:pt x="15008" y="4014"/>
                  <a:pt x="14487" y="3766"/>
                  <a:pt x="14487" y="3020"/>
                </a:cubicBezTo>
                <a:cubicBezTo>
                  <a:pt x="14487" y="995"/>
                  <a:pt x="14487" y="995"/>
                  <a:pt x="14487" y="995"/>
                </a:cubicBezTo>
                <a:cubicBezTo>
                  <a:pt x="14487" y="497"/>
                  <a:pt x="15008" y="0"/>
                  <a:pt x="15530" y="0"/>
                </a:cubicBezTo>
                <a:cubicBezTo>
                  <a:pt x="16051" y="0"/>
                  <a:pt x="16610" y="497"/>
                  <a:pt x="16610" y="995"/>
                </a:cubicBezTo>
                <a:cubicBezTo>
                  <a:pt x="16610" y="3020"/>
                  <a:pt x="16610" y="3020"/>
                  <a:pt x="16610" y="3020"/>
                </a:cubicBezTo>
                <a:cubicBezTo>
                  <a:pt x="16610" y="3766"/>
                  <a:pt x="16051" y="4014"/>
                  <a:pt x="15530" y="4014"/>
                </a:cubicBezTo>
                <a:close/>
                <a:moveTo>
                  <a:pt x="10279" y="4014"/>
                </a:moveTo>
                <a:cubicBezTo>
                  <a:pt x="9757" y="4014"/>
                  <a:pt x="9236" y="3766"/>
                  <a:pt x="9236" y="3020"/>
                </a:cubicBezTo>
                <a:cubicBezTo>
                  <a:pt x="9236" y="995"/>
                  <a:pt x="9236" y="995"/>
                  <a:pt x="9236" y="995"/>
                </a:cubicBezTo>
                <a:cubicBezTo>
                  <a:pt x="9236" y="497"/>
                  <a:pt x="9757" y="0"/>
                  <a:pt x="10279" y="0"/>
                </a:cubicBezTo>
                <a:cubicBezTo>
                  <a:pt x="10800" y="0"/>
                  <a:pt x="11321" y="497"/>
                  <a:pt x="11321" y="995"/>
                </a:cubicBezTo>
                <a:cubicBezTo>
                  <a:pt x="11321" y="3020"/>
                  <a:pt x="11321" y="3020"/>
                  <a:pt x="11321" y="3020"/>
                </a:cubicBezTo>
                <a:cubicBezTo>
                  <a:pt x="11321" y="3766"/>
                  <a:pt x="10800" y="4014"/>
                  <a:pt x="10279" y="4014"/>
                </a:cubicBezTo>
                <a:close/>
                <a:moveTo>
                  <a:pt x="5028" y="4014"/>
                </a:moveTo>
                <a:cubicBezTo>
                  <a:pt x="4506" y="4014"/>
                  <a:pt x="3948" y="3766"/>
                  <a:pt x="3948" y="3020"/>
                </a:cubicBezTo>
                <a:cubicBezTo>
                  <a:pt x="3948" y="995"/>
                  <a:pt x="3948" y="995"/>
                  <a:pt x="3948" y="995"/>
                </a:cubicBezTo>
                <a:cubicBezTo>
                  <a:pt x="3948" y="497"/>
                  <a:pt x="4506" y="0"/>
                  <a:pt x="5028" y="0"/>
                </a:cubicBezTo>
                <a:cubicBezTo>
                  <a:pt x="5549" y="0"/>
                  <a:pt x="6070" y="497"/>
                  <a:pt x="6070" y="995"/>
                </a:cubicBezTo>
                <a:cubicBezTo>
                  <a:pt x="6070" y="3020"/>
                  <a:pt x="6070" y="3020"/>
                  <a:pt x="6070" y="3020"/>
                </a:cubicBezTo>
                <a:cubicBezTo>
                  <a:pt x="6070" y="3766"/>
                  <a:pt x="5549" y="4014"/>
                  <a:pt x="5028" y="4014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>
              <a:defRPr sz="4800"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67" name="椭圆 65"/>
          <p:cNvSpPr/>
          <p:nvPr/>
        </p:nvSpPr>
        <p:spPr>
          <a:xfrm>
            <a:off x="12384020" y="3400568"/>
            <a:ext cx="1152131" cy="1152131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68" name="Freeform 110"/>
          <p:cNvSpPr/>
          <p:nvPr/>
        </p:nvSpPr>
        <p:spPr>
          <a:xfrm>
            <a:off x="12658896" y="3644815"/>
            <a:ext cx="667382" cy="6625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19551"/>
                </a:moveTo>
                <a:cubicBezTo>
                  <a:pt x="21600" y="20594"/>
                  <a:pt x="20570" y="21600"/>
                  <a:pt x="19575" y="21600"/>
                </a:cubicBezTo>
                <a:cubicBezTo>
                  <a:pt x="18829" y="21600"/>
                  <a:pt x="18332" y="21348"/>
                  <a:pt x="18083" y="21097"/>
                </a:cubicBezTo>
                <a:cubicBezTo>
                  <a:pt x="12292" y="14987"/>
                  <a:pt x="12292" y="14987"/>
                  <a:pt x="12292" y="14987"/>
                </a:cubicBezTo>
                <a:cubicBezTo>
                  <a:pt x="11049" y="15742"/>
                  <a:pt x="9557" y="16281"/>
                  <a:pt x="8029" y="16281"/>
                </a:cubicBezTo>
                <a:cubicBezTo>
                  <a:pt x="3766" y="16281"/>
                  <a:pt x="0" y="12471"/>
                  <a:pt x="0" y="8122"/>
                </a:cubicBezTo>
                <a:cubicBezTo>
                  <a:pt x="0" y="3558"/>
                  <a:pt x="3766" y="0"/>
                  <a:pt x="8029" y="0"/>
                </a:cubicBezTo>
                <a:cubicBezTo>
                  <a:pt x="12541" y="0"/>
                  <a:pt x="16058" y="3558"/>
                  <a:pt x="16058" y="8122"/>
                </a:cubicBezTo>
                <a:cubicBezTo>
                  <a:pt x="16058" y="9668"/>
                  <a:pt x="15809" y="10926"/>
                  <a:pt x="15063" y="12220"/>
                </a:cubicBezTo>
                <a:cubicBezTo>
                  <a:pt x="20854" y="18042"/>
                  <a:pt x="20854" y="18042"/>
                  <a:pt x="20854" y="18042"/>
                </a:cubicBezTo>
                <a:cubicBezTo>
                  <a:pt x="21351" y="18545"/>
                  <a:pt x="21600" y="19048"/>
                  <a:pt x="21600" y="19551"/>
                </a:cubicBezTo>
                <a:close/>
                <a:moveTo>
                  <a:pt x="8029" y="2049"/>
                </a:moveTo>
                <a:cubicBezTo>
                  <a:pt x="4761" y="2049"/>
                  <a:pt x="1989" y="4564"/>
                  <a:pt x="1989" y="8122"/>
                </a:cubicBezTo>
                <a:cubicBezTo>
                  <a:pt x="1989" y="11429"/>
                  <a:pt x="4761" y="14232"/>
                  <a:pt x="8029" y="14232"/>
                </a:cubicBezTo>
                <a:cubicBezTo>
                  <a:pt x="11546" y="14232"/>
                  <a:pt x="14068" y="11429"/>
                  <a:pt x="14068" y="8122"/>
                </a:cubicBezTo>
                <a:cubicBezTo>
                  <a:pt x="14068" y="4564"/>
                  <a:pt x="11546" y="2049"/>
                  <a:pt x="8029" y="2049"/>
                </a:cubicBezTo>
                <a:close/>
                <a:moveTo>
                  <a:pt x="11546" y="9165"/>
                </a:moveTo>
                <a:cubicBezTo>
                  <a:pt x="9024" y="9165"/>
                  <a:pt x="9024" y="9165"/>
                  <a:pt x="9024" y="9165"/>
                </a:cubicBezTo>
                <a:cubicBezTo>
                  <a:pt x="9024" y="11429"/>
                  <a:pt x="9024" y="11429"/>
                  <a:pt x="9024" y="11429"/>
                </a:cubicBezTo>
                <a:cubicBezTo>
                  <a:pt x="9024" y="11968"/>
                  <a:pt x="8775" y="12471"/>
                  <a:pt x="8029" y="12471"/>
                </a:cubicBezTo>
                <a:cubicBezTo>
                  <a:pt x="7532" y="12471"/>
                  <a:pt x="7034" y="11968"/>
                  <a:pt x="7034" y="11429"/>
                </a:cubicBezTo>
                <a:cubicBezTo>
                  <a:pt x="7034" y="9165"/>
                  <a:pt x="7034" y="9165"/>
                  <a:pt x="7034" y="9165"/>
                </a:cubicBezTo>
                <a:cubicBezTo>
                  <a:pt x="4761" y="9165"/>
                  <a:pt x="4761" y="9165"/>
                  <a:pt x="4761" y="9165"/>
                </a:cubicBezTo>
                <a:cubicBezTo>
                  <a:pt x="4263" y="9165"/>
                  <a:pt x="3766" y="8662"/>
                  <a:pt x="3766" y="8122"/>
                </a:cubicBezTo>
                <a:cubicBezTo>
                  <a:pt x="3766" y="7368"/>
                  <a:pt x="4263" y="7116"/>
                  <a:pt x="4761" y="7116"/>
                </a:cubicBezTo>
                <a:cubicBezTo>
                  <a:pt x="7034" y="7116"/>
                  <a:pt x="7034" y="7116"/>
                  <a:pt x="7034" y="7116"/>
                </a:cubicBezTo>
                <a:cubicBezTo>
                  <a:pt x="7034" y="4564"/>
                  <a:pt x="7034" y="4564"/>
                  <a:pt x="7034" y="4564"/>
                </a:cubicBezTo>
                <a:cubicBezTo>
                  <a:pt x="7034" y="4061"/>
                  <a:pt x="7532" y="3558"/>
                  <a:pt x="8029" y="3558"/>
                </a:cubicBezTo>
                <a:cubicBezTo>
                  <a:pt x="8775" y="3558"/>
                  <a:pt x="9024" y="4061"/>
                  <a:pt x="9024" y="4564"/>
                </a:cubicBezTo>
                <a:cubicBezTo>
                  <a:pt x="9024" y="7116"/>
                  <a:pt x="9024" y="7116"/>
                  <a:pt x="9024" y="7116"/>
                </a:cubicBezTo>
                <a:cubicBezTo>
                  <a:pt x="11546" y="7116"/>
                  <a:pt x="11546" y="7116"/>
                  <a:pt x="11546" y="7116"/>
                </a:cubicBezTo>
                <a:cubicBezTo>
                  <a:pt x="12043" y="7116"/>
                  <a:pt x="12541" y="7368"/>
                  <a:pt x="12541" y="8122"/>
                </a:cubicBezTo>
                <a:cubicBezTo>
                  <a:pt x="12541" y="8662"/>
                  <a:pt x="12043" y="9165"/>
                  <a:pt x="11546" y="9165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>
              <a:defRPr sz="4800"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69" name="椭圆 16"/>
          <p:cNvSpPr/>
          <p:nvPr/>
        </p:nvSpPr>
        <p:spPr>
          <a:xfrm>
            <a:off x="14112217" y="3399520"/>
            <a:ext cx="1154227" cy="1154227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70" name="Freeform 16"/>
          <p:cNvSpPr/>
          <p:nvPr/>
        </p:nvSpPr>
        <p:spPr>
          <a:xfrm>
            <a:off x="14427747" y="3673880"/>
            <a:ext cx="522056" cy="6044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0324" y="21600"/>
                </a:moveTo>
                <a:cubicBezTo>
                  <a:pt x="19003" y="21600"/>
                  <a:pt x="19003" y="21600"/>
                  <a:pt x="19003" y="21600"/>
                </a:cubicBezTo>
                <a:cubicBezTo>
                  <a:pt x="19003" y="0"/>
                  <a:pt x="19003" y="0"/>
                  <a:pt x="19003" y="0"/>
                </a:cubicBezTo>
                <a:cubicBezTo>
                  <a:pt x="20324" y="0"/>
                  <a:pt x="20324" y="0"/>
                  <a:pt x="20324" y="0"/>
                </a:cubicBezTo>
                <a:cubicBezTo>
                  <a:pt x="20962" y="0"/>
                  <a:pt x="21600" y="549"/>
                  <a:pt x="21600" y="1098"/>
                </a:cubicBezTo>
                <a:cubicBezTo>
                  <a:pt x="21600" y="20502"/>
                  <a:pt x="21600" y="20502"/>
                  <a:pt x="21600" y="20502"/>
                </a:cubicBezTo>
                <a:cubicBezTo>
                  <a:pt x="21600" y="21051"/>
                  <a:pt x="20962" y="21600"/>
                  <a:pt x="20324" y="21600"/>
                </a:cubicBezTo>
                <a:close/>
                <a:moveTo>
                  <a:pt x="2597" y="20502"/>
                </a:moveTo>
                <a:cubicBezTo>
                  <a:pt x="2597" y="19405"/>
                  <a:pt x="2597" y="19405"/>
                  <a:pt x="2597" y="19405"/>
                </a:cubicBezTo>
                <a:cubicBezTo>
                  <a:pt x="4830" y="19405"/>
                  <a:pt x="4830" y="19405"/>
                  <a:pt x="4830" y="19405"/>
                </a:cubicBezTo>
                <a:cubicBezTo>
                  <a:pt x="6152" y="19405"/>
                  <a:pt x="7428" y="18268"/>
                  <a:pt x="7428" y="17170"/>
                </a:cubicBezTo>
                <a:cubicBezTo>
                  <a:pt x="7428" y="15798"/>
                  <a:pt x="6152" y="14936"/>
                  <a:pt x="4830" y="14936"/>
                </a:cubicBezTo>
                <a:cubicBezTo>
                  <a:pt x="2597" y="14936"/>
                  <a:pt x="2597" y="14936"/>
                  <a:pt x="2597" y="14936"/>
                </a:cubicBezTo>
                <a:cubicBezTo>
                  <a:pt x="2597" y="13015"/>
                  <a:pt x="2597" y="13015"/>
                  <a:pt x="2597" y="13015"/>
                </a:cubicBezTo>
                <a:cubicBezTo>
                  <a:pt x="4830" y="13015"/>
                  <a:pt x="4830" y="13015"/>
                  <a:pt x="4830" y="13015"/>
                </a:cubicBezTo>
                <a:cubicBezTo>
                  <a:pt x="6152" y="13015"/>
                  <a:pt x="7428" y="11917"/>
                  <a:pt x="7428" y="10780"/>
                </a:cubicBezTo>
                <a:cubicBezTo>
                  <a:pt x="7428" y="9683"/>
                  <a:pt x="6152" y="8585"/>
                  <a:pt x="4830" y="8585"/>
                </a:cubicBezTo>
                <a:cubicBezTo>
                  <a:pt x="2597" y="8585"/>
                  <a:pt x="2597" y="8585"/>
                  <a:pt x="2597" y="8585"/>
                </a:cubicBezTo>
                <a:cubicBezTo>
                  <a:pt x="2597" y="6625"/>
                  <a:pt x="2597" y="6625"/>
                  <a:pt x="2597" y="6625"/>
                </a:cubicBezTo>
                <a:cubicBezTo>
                  <a:pt x="4830" y="6625"/>
                  <a:pt x="4830" y="6625"/>
                  <a:pt x="4830" y="6625"/>
                </a:cubicBezTo>
                <a:cubicBezTo>
                  <a:pt x="6152" y="6625"/>
                  <a:pt x="7428" y="5802"/>
                  <a:pt x="7428" y="4430"/>
                </a:cubicBezTo>
                <a:cubicBezTo>
                  <a:pt x="7428" y="3332"/>
                  <a:pt x="6152" y="2195"/>
                  <a:pt x="4830" y="2195"/>
                </a:cubicBezTo>
                <a:cubicBezTo>
                  <a:pt x="2597" y="2195"/>
                  <a:pt x="2597" y="2195"/>
                  <a:pt x="2597" y="2195"/>
                </a:cubicBezTo>
                <a:cubicBezTo>
                  <a:pt x="2597" y="1098"/>
                  <a:pt x="2597" y="1098"/>
                  <a:pt x="2597" y="1098"/>
                </a:cubicBezTo>
                <a:cubicBezTo>
                  <a:pt x="2597" y="549"/>
                  <a:pt x="3235" y="0"/>
                  <a:pt x="3873" y="0"/>
                </a:cubicBezTo>
                <a:cubicBezTo>
                  <a:pt x="17727" y="0"/>
                  <a:pt x="17727" y="0"/>
                  <a:pt x="17727" y="0"/>
                </a:cubicBezTo>
                <a:cubicBezTo>
                  <a:pt x="17727" y="21600"/>
                  <a:pt x="17727" y="21600"/>
                  <a:pt x="17727" y="21600"/>
                </a:cubicBezTo>
                <a:cubicBezTo>
                  <a:pt x="3873" y="21600"/>
                  <a:pt x="3873" y="21600"/>
                  <a:pt x="3873" y="21600"/>
                </a:cubicBezTo>
                <a:cubicBezTo>
                  <a:pt x="3235" y="21600"/>
                  <a:pt x="2597" y="21051"/>
                  <a:pt x="2597" y="20502"/>
                </a:cubicBezTo>
                <a:close/>
                <a:moveTo>
                  <a:pt x="6152" y="4430"/>
                </a:moveTo>
                <a:cubicBezTo>
                  <a:pt x="6152" y="5253"/>
                  <a:pt x="5468" y="5527"/>
                  <a:pt x="4830" y="5527"/>
                </a:cubicBezTo>
                <a:cubicBezTo>
                  <a:pt x="1322" y="5527"/>
                  <a:pt x="1322" y="5527"/>
                  <a:pt x="1322" y="5527"/>
                </a:cubicBezTo>
                <a:cubicBezTo>
                  <a:pt x="684" y="5527"/>
                  <a:pt x="0" y="5253"/>
                  <a:pt x="0" y="4430"/>
                </a:cubicBezTo>
                <a:cubicBezTo>
                  <a:pt x="0" y="3881"/>
                  <a:pt x="684" y="3332"/>
                  <a:pt x="1322" y="3332"/>
                </a:cubicBezTo>
                <a:cubicBezTo>
                  <a:pt x="4830" y="3332"/>
                  <a:pt x="4830" y="3332"/>
                  <a:pt x="4830" y="3332"/>
                </a:cubicBezTo>
                <a:cubicBezTo>
                  <a:pt x="5468" y="3332"/>
                  <a:pt x="6152" y="3881"/>
                  <a:pt x="6152" y="4430"/>
                </a:cubicBezTo>
                <a:close/>
                <a:moveTo>
                  <a:pt x="1322" y="9683"/>
                </a:moveTo>
                <a:cubicBezTo>
                  <a:pt x="4830" y="9683"/>
                  <a:pt x="4830" y="9683"/>
                  <a:pt x="4830" y="9683"/>
                </a:cubicBezTo>
                <a:cubicBezTo>
                  <a:pt x="5468" y="9683"/>
                  <a:pt x="6152" y="10232"/>
                  <a:pt x="6152" y="10780"/>
                </a:cubicBezTo>
                <a:cubicBezTo>
                  <a:pt x="6152" y="11368"/>
                  <a:pt x="5468" y="11917"/>
                  <a:pt x="4830" y="11917"/>
                </a:cubicBezTo>
                <a:cubicBezTo>
                  <a:pt x="1322" y="11917"/>
                  <a:pt x="1322" y="11917"/>
                  <a:pt x="1322" y="11917"/>
                </a:cubicBezTo>
                <a:cubicBezTo>
                  <a:pt x="684" y="11917"/>
                  <a:pt x="0" y="11368"/>
                  <a:pt x="0" y="10780"/>
                </a:cubicBezTo>
                <a:cubicBezTo>
                  <a:pt x="0" y="10232"/>
                  <a:pt x="684" y="9683"/>
                  <a:pt x="1322" y="9683"/>
                </a:cubicBezTo>
                <a:close/>
                <a:moveTo>
                  <a:pt x="1322" y="16073"/>
                </a:moveTo>
                <a:cubicBezTo>
                  <a:pt x="4830" y="16073"/>
                  <a:pt x="4830" y="16073"/>
                  <a:pt x="4830" y="16073"/>
                </a:cubicBezTo>
                <a:cubicBezTo>
                  <a:pt x="5468" y="16073"/>
                  <a:pt x="6152" y="16347"/>
                  <a:pt x="6152" y="17170"/>
                </a:cubicBezTo>
                <a:cubicBezTo>
                  <a:pt x="6152" y="17719"/>
                  <a:pt x="5468" y="18268"/>
                  <a:pt x="4830" y="18268"/>
                </a:cubicBezTo>
                <a:cubicBezTo>
                  <a:pt x="1322" y="18268"/>
                  <a:pt x="1322" y="18268"/>
                  <a:pt x="1322" y="18268"/>
                </a:cubicBezTo>
                <a:cubicBezTo>
                  <a:pt x="684" y="18268"/>
                  <a:pt x="0" y="17719"/>
                  <a:pt x="0" y="17170"/>
                </a:cubicBezTo>
                <a:cubicBezTo>
                  <a:pt x="0" y="16347"/>
                  <a:pt x="684" y="16073"/>
                  <a:pt x="1322" y="16073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>
              <a:defRPr sz="4800"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71" name="椭圆 16"/>
          <p:cNvSpPr/>
          <p:nvPr/>
        </p:nvSpPr>
        <p:spPr>
          <a:xfrm>
            <a:off x="8927641" y="3399520"/>
            <a:ext cx="1154227" cy="1154227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72" name="Freeform 75"/>
          <p:cNvSpPr/>
          <p:nvPr/>
        </p:nvSpPr>
        <p:spPr>
          <a:xfrm>
            <a:off x="9172932" y="3695677"/>
            <a:ext cx="662535" cy="5608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0558" y="21600"/>
                </a:moveTo>
                <a:cubicBezTo>
                  <a:pt x="1006" y="21600"/>
                  <a:pt x="1006" y="21600"/>
                  <a:pt x="1006" y="21600"/>
                </a:cubicBezTo>
                <a:cubicBezTo>
                  <a:pt x="503" y="21600"/>
                  <a:pt x="0" y="21303"/>
                  <a:pt x="0" y="20412"/>
                </a:cubicBezTo>
                <a:cubicBezTo>
                  <a:pt x="0" y="1188"/>
                  <a:pt x="0" y="1188"/>
                  <a:pt x="0" y="1188"/>
                </a:cubicBezTo>
                <a:cubicBezTo>
                  <a:pt x="0" y="594"/>
                  <a:pt x="503" y="0"/>
                  <a:pt x="1006" y="0"/>
                </a:cubicBezTo>
                <a:cubicBezTo>
                  <a:pt x="1509" y="0"/>
                  <a:pt x="2013" y="594"/>
                  <a:pt x="2013" y="1188"/>
                </a:cubicBezTo>
                <a:cubicBezTo>
                  <a:pt x="2013" y="16508"/>
                  <a:pt x="2013" y="16508"/>
                  <a:pt x="2013" y="16508"/>
                </a:cubicBezTo>
                <a:cubicBezTo>
                  <a:pt x="2013" y="19181"/>
                  <a:pt x="2013" y="19181"/>
                  <a:pt x="2013" y="19181"/>
                </a:cubicBezTo>
                <a:cubicBezTo>
                  <a:pt x="20558" y="19181"/>
                  <a:pt x="20558" y="19181"/>
                  <a:pt x="20558" y="19181"/>
                </a:cubicBezTo>
                <a:cubicBezTo>
                  <a:pt x="21348" y="19181"/>
                  <a:pt x="21600" y="19818"/>
                  <a:pt x="21600" y="20412"/>
                </a:cubicBezTo>
                <a:cubicBezTo>
                  <a:pt x="21600" y="21303"/>
                  <a:pt x="21348" y="21600"/>
                  <a:pt x="20558" y="21600"/>
                </a:cubicBezTo>
                <a:close/>
                <a:moveTo>
                  <a:pt x="18294" y="17993"/>
                </a:moveTo>
                <a:cubicBezTo>
                  <a:pt x="16245" y="17993"/>
                  <a:pt x="16245" y="17993"/>
                  <a:pt x="16245" y="17993"/>
                </a:cubicBezTo>
                <a:cubicBezTo>
                  <a:pt x="15742" y="17993"/>
                  <a:pt x="15239" y="17696"/>
                  <a:pt x="15239" y="16805"/>
                </a:cubicBezTo>
                <a:cubicBezTo>
                  <a:pt x="15239" y="8402"/>
                  <a:pt x="15239" y="8402"/>
                  <a:pt x="15239" y="8402"/>
                </a:cubicBezTo>
                <a:cubicBezTo>
                  <a:pt x="15239" y="7808"/>
                  <a:pt x="15742" y="7214"/>
                  <a:pt x="16245" y="7214"/>
                </a:cubicBezTo>
                <a:cubicBezTo>
                  <a:pt x="18294" y="7214"/>
                  <a:pt x="18294" y="7214"/>
                  <a:pt x="18294" y="7214"/>
                </a:cubicBezTo>
                <a:cubicBezTo>
                  <a:pt x="18797" y="7214"/>
                  <a:pt x="19300" y="7808"/>
                  <a:pt x="19300" y="8402"/>
                </a:cubicBezTo>
                <a:cubicBezTo>
                  <a:pt x="19300" y="16805"/>
                  <a:pt x="19300" y="16805"/>
                  <a:pt x="19300" y="16805"/>
                </a:cubicBezTo>
                <a:cubicBezTo>
                  <a:pt x="19300" y="17696"/>
                  <a:pt x="18797" y="17993"/>
                  <a:pt x="18294" y="17993"/>
                </a:cubicBezTo>
                <a:close/>
                <a:moveTo>
                  <a:pt x="12435" y="17993"/>
                </a:moveTo>
                <a:cubicBezTo>
                  <a:pt x="10423" y="17993"/>
                  <a:pt x="10423" y="17993"/>
                  <a:pt x="10423" y="17993"/>
                </a:cubicBezTo>
                <a:cubicBezTo>
                  <a:pt x="9919" y="17993"/>
                  <a:pt x="9380" y="17696"/>
                  <a:pt x="9380" y="16805"/>
                </a:cubicBezTo>
                <a:cubicBezTo>
                  <a:pt x="9380" y="3607"/>
                  <a:pt x="9380" y="3607"/>
                  <a:pt x="9380" y="3607"/>
                </a:cubicBezTo>
                <a:cubicBezTo>
                  <a:pt x="9380" y="3013"/>
                  <a:pt x="9919" y="2419"/>
                  <a:pt x="10423" y="2419"/>
                </a:cubicBezTo>
                <a:cubicBezTo>
                  <a:pt x="12435" y="2419"/>
                  <a:pt x="12435" y="2419"/>
                  <a:pt x="12435" y="2419"/>
                </a:cubicBezTo>
                <a:cubicBezTo>
                  <a:pt x="13190" y="2419"/>
                  <a:pt x="13442" y="3013"/>
                  <a:pt x="13442" y="3607"/>
                </a:cubicBezTo>
                <a:cubicBezTo>
                  <a:pt x="13442" y="16805"/>
                  <a:pt x="13442" y="16805"/>
                  <a:pt x="13442" y="16805"/>
                </a:cubicBezTo>
                <a:cubicBezTo>
                  <a:pt x="13442" y="17696"/>
                  <a:pt x="13190" y="17993"/>
                  <a:pt x="12435" y="17993"/>
                </a:cubicBezTo>
                <a:close/>
                <a:moveTo>
                  <a:pt x="6865" y="17993"/>
                </a:moveTo>
                <a:cubicBezTo>
                  <a:pt x="4816" y="17993"/>
                  <a:pt x="4816" y="17993"/>
                  <a:pt x="4816" y="17993"/>
                </a:cubicBezTo>
                <a:cubicBezTo>
                  <a:pt x="4061" y="17993"/>
                  <a:pt x="3810" y="17696"/>
                  <a:pt x="3810" y="16805"/>
                </a:cubicBezTo>
                <a:cubicBezTo>
                  <a:pt x="3810" y="14386"/>
                  <a:pt x="3810" y="14386"/>
                  <a:pt x="3810" y="14386"/>
                </a:cubicBezTo>
                <a:cubicBezTo>
                  <a:pt x="3810" y="13792"/>
                  <a:pt x="4061" y="13198"/>
                  <a:pt x="4816" y="13198"/>
                </a:cubicBezTo>
                <a:cubicBezTo>
                  <a:pt x="6865" y="13198"/>
                  <a:pt x="6865" y="13198"/>
                  <a:pt x="6865" y="13198"/>
                </a:cubicBezTo>
                <a:cubicBezTo>
                  <a:pt x="7368" y="13198"/>
                  <a:pt x="7871" y="13792"/>
                  <a:pt x="7871" y="14386"/>
                </a:cubicBezTo>
                <a:cubicBezTo>
                  <a:pt x="7871" y="16805"/>
                  <a:pt x="7871" y="16805"/>
                  <a:pt x="7871" y="16805"/>
                </a:cubicBezTo>
                <a:cubicBezTo>
                  <a:pt x="7871" y="17696"/>
                  <a:pt x="7368" y="17993"/>
                  <a:pt x="6865" y="17993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>
              <a:defRPr sz="4800"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73" name="椭圆 16"/>
          <p:cNvSpPr/>
          <p:nvPr/>
        </p:nvSpPr>
        <p:spPr>
          <a:xfrm>
            <a:off x="10655834" y="3399520"/>
            <a:ext cx="1154227" cy="1154227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674" name="Freeform 84"/>
          <p:cNvSpPr/>
          <p:nvPr/>
        </p:nvSpPr>
        <p:spPr>
          <a:xfrm>
            <a:off x="10926750" y="3644815"/>
            <a:ext cx="662535" cy="6625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932" y="9632"/>
                </a:moveTo>
                <a:cubicBezTo>
                  <a:pt x="11932" y="0"/>
                  <a:pt x="11932" y="0"/>
                  <a:pt x="11932" y="0"/>
                </a:cubicBezTo>
                <a:cubicBezTo>
                  <a:pt x="17287" y="0"/>
                  <a:pt x="21600" y="4313"/>
                  <a:pt x="21600" y="9632"/>
                </a:cubicBezTo>
                <a:lnTo>
                  <a:pt x="11932" y="9632"/>
                </a:lnTo>
                <a:close/>
                <a:moveTo>
                  <a:pt x="9919" y="21600"/>
                </a:moveTo>
                <a:cubicBezTo>
                  <a:pt x="4313" y="21600"/>
                  <a:pt x="0" y="17251"/>
                  <a:pt x="0" y="11681"/>
                </a:cubicBezTo>
                <a:cubicBezTo>
                  <a:pt x="0" y="6325"/>
                  <a:pt x="4313" y="2013"/>
                  <a:pt x="9919" y="2013"/>
                </a:cubicBezTo>
                <a:cubicBezTo>
                  <a:pt x="9919" y="11681"/>
                  <a:pt x="9919" y="11681"/>
                  <a:pt x="9919" y="11681"/>
                </a:cubicBezTo>
                <a:cubicBezTo>
                  <a:pt x="19551" y="11681"/>
                  <a:pt x="19551" y="11681"/>
                  <a:pt x="19551" y="11681"/>
                </a:cubicBezTo>
                <a:cubicBezTo>
                  <a:pt x="19551" y="17251"/>
                  <a:pt x="15239" y="21600"/>
                  <a:pt x="9919" y="2160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>
              <a:defRPr sz="4800"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预备课程"/>
          <p:cNvSpPr txBox="1"/>
          <p:nvPr/>
        </p:nvSpPr>
        <p:spPr>
          <a:xfrm>
            <a:off x="2747496" y="-10420"/>
            <a:ext cx="3771901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7200">
                <a:solidFill>
                  <a:srgbClr val="4E405C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组织背景</a:t>
            </a:r>
          </a:p>
        </p:txBody>
      </p:sp>
      <p:sp>
        <p:nvSpPr>
          <p:cNvPr id="372" name="必要多样性法则…"/>
          <p:cNvSpPr/>
          <p:nvPr/>
        </p:nvSpPr>
        <p:spPr>
          <a:xfrm>
            <a:off x="1083017" y="1862790"/>
            <a:ext cx="22127807" cy="3123071"/>
          </a:xfrm>
          <a:prstGeom prst="roundRect">
            <a:avLst>
              <a:gd name="adj" fmla="val 15000"/>
            </a:avLst>
          </a:prstGeom>
          <a:gradFill>
            <a:gsLst>
              <a:gs pos="0">
                <a:srgbClr val="FF4FA7"/>
              </a:gs>
              <a:gs pos="100000">
                <a:schemeClr val="accent6">
                  <a:hueOff val="339517"/>
                  <a:satOff val="18181"/>
                  <a:lumOff val="21292"/>
                </a:schemeClr>
              </a:gs>
            </a:gsLst>
            <a:lin ang="162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>
              <a:defRPr sz="6000">
                <a:solidFill>
                  <a:srgbClr val="FFFFFF"/>
                </a:solidFill>
              </a:defRPr>
            </a:pPr>
            <a:r>
              <a:t>必要多样性法则</a:t>
            </a:r>
          </a:p>
          <a:p>
            <a:pPr>
              <a:defRPr sz="6000">
                <a:solidFill>
                  <a:srgbClr val="FFFFFF"/>
                </a:solidFill>
              </a:defRPr>
            </a:pPr>
            <a:r>
              <a:t>任何系统控制方的复杂度≥受控制系统</a:t>
            </a:r>
          </a:p>
        </p:txBody>
      </p:sp>
      <p:grpSp>
        <p:nvGrpSpPr>
          <p:cNvPr id="376" name="成组"/>
          <p:cNvGrpSpPr/>
          <p:nvPr/>
        </p:nvGrpSpPr>
        <p:grpSpPr>
          <a:xfrm>
            <a:off x="2867535" y="5755125"/>
            <a:ext cx="18104388" cy="6732811"/>
            <a:chOff x="0" y="0"/>
            <a:chExt cx="18104386" cy="6732809"/>
          </a:xfrm>
        </p:grpSpPr>
        <p:sp>
          <p:nvSpPr>
            <p:cNvPr id="373" name="预备课程"/>
            <p:cNvSpPr txBox="1"/>
            <p:nvPr/>
          </p:nvSpPr>
          <p:spPr>
            <a:xfrm>
              <a:off x="0" y="229299"/>
              <a:ext cx="4686301" cy="3759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defRPr b="1" sz="7200">
                  <a:solidFill>
                    <a:srgbClr val="4E405C"/>
                  </a:solidFill>
                  <a:latin typeface="+mj-lt"/>
                  <a:ea typeface="+mj-ea"/>
                  <a:cs typeface="+mj-cs"/>
                  <a:sym typeface="Helvetica Neue"/>
                </a:defRPr>
              </a:pPr>
              <a:r>
                <a:t>组织控制方</a:t>
              </a:r>
            </a:p>
            <a:p>
              <a:pPr>
                <a:defRPr b="1" sz="7200">
                  <a:solidFill>
                    <a:srgbClr val="4E405C"/>
                  </a:solidFill>
                  <a:latin typeface="+mj-lt"/>
                  <a:ea typeface="+mj-ea"/>
                  <a:cs typeface="+mj-cs"/>
                  <a:sym typeface="Helvetica Neue"/>
                </a:defRPr>
              </a:pPr>
            </a:p>
            <a:p>
              <a:pPr>
                <a:defRPr b="1" sz="7200">
                  <a:solidFill>
                    <a:srgbClr val="4E405C"/>
                  </a:solidFill>
                  <a:latin typeface="+mj-lt"/>
                  <a:ea typeface="+mj-ea"/>
                  <a:cs typeface="+mj-cs"/>
                  <a:sym typeface="Helvetica Neue"/>
                </a:defRPr>
              </a:pPr>
              <a:r>
                <a:t>管理者</a:t>
              </a:r>
            </a:p>
          </p:txBody>
        </p:sp>
        <p:sp>
          <p:nvSpPr>
            <p:cNvPr id="374" name="预备课程"/>
            <p:cNvSpPr txBox="1"/>
            <p:nvPr/>
          </p:nvSpPr>
          <p:spPr>
            <a:xfrm>
              <a:off x="10674886" y="281209"/>
              <a:ext cx="7429501" cy="6451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defRPr b="1" sz="7200">
                  <a:solidFill>
                    <a:srgbClr val="4E405C"/>
                  </a:solidFill>
                  <a:latin typeface="+mj-lt"/>
                  <a:ea typeface="+mj-ea"/>
                  <a:cs typeface="+mj-cs"/>
                  <a:sym typeface="Helvetica Neue"/>
                </a:defRPr>
              </a:pPr>
              <a:r>
                <a:t>组织受控制方</a:t>
              </a:r>
            </a:p>
            <a:p>
              <a:pPr>
                <a:defRPr b="1" sz="7200">
                  <a:solidFill>
                    <a:srgbClr val="4E405C"/>
                  </a:solidFill>
                  <a:latin typeface="+mj-lt"/>
                  <a:ea typeface="+mj-ea"/>
                  <a:cs typeface="+mj-cs"/>
                  <a:sym typeface="Helvetica Neue"/>
                </a:defRPr>
              </a:pPr>
              <a:r>
                <a:t>人</a:t>
              </a:r>
            </a:p>
            <a:p>
              <a:pPr>
                <a:defRPr b="1" sz="7200">
                  <a:solidFill>
                    <a:srgbClr val="4E405C"/>
                  </a:solidFill>
                  <a:latin typeface="+mj-lt"/>
                  <a:ea typeface="+mj-ea"/>
                  <a:cs typeface="+mj-cs"/>
                  <a:sym typeface="Helvetica Neue"/>
                </a:defRPr>
              </a:pPr>
              <a:r>
                <a:t>人与人的交互</a:t>
              </a:r>
            </a:p>
            <a:p>
              <a:pPr>
                <a:defRPr b="1" sz="7200">
                  <a:solidFill>
                    <a:srgbClr val="4E405C"/>
                  </a:solidFill>
                  <a:latin typeface="+mj-lt"/>
                  <a:ea typeface="+mj-ea"/>
                  <a:cs typeface="+mj-cs"/>
                  <a:sym typeface="Helvetica Neue"/>
                </a:defRPr>
              </a:pPr>
              <a:r>
                <a:t>人与客户的交互</a:t>
              </a:r>
            </a:p>
            <a:p>
              <a:pPr>
                <a:defRPr b="1" sz="7200">
                  <a:solidFill>
                    <a:srgbClr val="4E405C"/>
                  </a:solidFill>
                  <a:latin typeface="+mj-lt"/>
                  <a:ea typeface="+mj-ea"/>
                  <a:cs typeface="+mj-cs"/>
                  <a:sym typeface="Helvetica Neue"/>
                </a:defRPr>
              </a:pPr>
              <a:r>
                <a:t>组织与环境的交互</a:t>
              </a:r>
            </a:p>
          </p:txBody>
        </p:sp>
        <p:sp>
          <p:nvSpPr>
            <p:cNvPr id="375" name="预备课程"/>
            <p:cNvSpPr txBox="1"/>
            <p:nvPr/>
          </p:nvSpPr>
          <p:spPr>
            <a:xfrm>
              <a:off x="6969123" y="-1"/>
              <a:ext cx="2186941" cy="42178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 sz="27200">
                  <a:solidFill>
                    <a:srgbClr val="4E405C"/>
                  </a:solidFill>
                  <a:latin typeface="+mj-lt"/>
                  <a:ea typeface="+mj-ea"/>
                  <a:cs typeface="+mj-cs"/>
                  <a:sym typeface="Helvetica Neue"/>
                </a:defRPr>
              </a:lvl1pPr>
            </a:lstStyle>
            <a:p>
              <a:pPr/>
              <a:r>
                <a:t>≥</a:t>
              </a:r>
            </a:p>
          </p:txBody>
        </p:sp>
      </p:grpSp>
      <p:sp>
        <p:nvSpPr>
          <p:cNvPr id="377" name="预备课程"/>
          <p:cNvSpPr txBox="1"/>
          <p:nvPr/>
        </p:nvSpPr>
        <p:spPr>
          <a:xfrm>
            <a:off x="9856682" y="8678898"/>
            <a:ext cx="3568701" cy="492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7200">
                <a:solidFill>
                  <a:srgbClr val="4E405C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？</a:t>
            </a:r>
          </a:p>
        </p:txBody>
      </p:sp>
      <p:sp>
        <p:nvSpPr>
          <p:cNvPr id="378" name="控制 or"/>
          <p:cNvSpPr/>
          <p:nvPr/>
        </p:nvSpPr>
        <p:spPr>
          <a:xfrm>
            <a:off x="1083017" y="5468220"/>
            <a:ext cx="22127807" cy="7068218"/>
          </a:xfrm>
          <a:prstGeom prst="roundRect">
            <a:avLst>
              <a:gd name="adj" fmla="val 6628"/>
            </a:avLst>
          </a:prstGeom>
          <a:gradFill>
            <a:gsLst>
              <a:gs pos="0">
                <a:srgbClr val="FF4FA7"/>
              </a:gs>
              <a:gs pos="100000">
                <a:schemeClr val="accent6">
                  <a:hueOff val="339517"/>
                  <a:satOff val="18181"/>
                  <a:lumOff val="21292"/>
                </a:schemeClr>
              </a:gs>
            </a:gsLst>
            <a:lin ang="162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l">
              <a:defRPr sz="26000">
                <a:solidFill>
                  <a:srgbClr val="FFFFFF"/>
                </a:solidFill>
              </a:defRPr>
            </a:lvl1pPr>
          </a:lstStyle>
          <a:p>
            <a:pPr/>
            <a:r>
              <a:t>   控制 or  </a:t>
            </a:r>
          </a:p>
        </p:txBody>
      </p:sp>
      <p:sp>
        <p:nvSpPr>
          <p:cNvPr id="379" name="辅导、启发、激励…"/>
          <p:cNvSpPr txBox="1"/>
          <p:nvPr/>
        </p:nvSpPr>
        <p:spPr>
          <a:xfrm>
            <a:off x="15242075" y="7404668"/>
            <a:ext cx="6210301" cy="31953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190000"/>
              </a:lnSpc>
              <a:defRPr sz="26000">
                <a:solidFill>
                  <a:srgbClr val="FFFFFF"/>
                </a:solidFill>
              </a:defRPr>
            </a:pPr>
            <a:r>
              <a:rPr sz="6000"/>
              <a:t>辅导、启发、激励</a:t>
            </a:r>
            <a:endParaRPr sz="6000"/>
          </a:p>
          <a:p>
            <a:pPr>
              <a:lnSpc>
                <a:spcPct val="190000"/>
              </a:lnSpc>
              <a:defRPr sz="6000">
                <a:solidFill>
                  <a:srgbClr val="FFFFFF"/>
                </a:solidFill>
              </a:defRPr>
            </a:pPr>
            <a:r>
              <a:t>治理、帮助、领导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79" grpId="4"/>
      <p:bldP build="whole" bldLvl="1" animBg="1" rev="0" advAuto="0" spid="376" grpId="1"/>
      <p:bldP build="whole" bldLvl="1" animBg="1" rev="0" advAuto="0" spid="377" grpId="2"/>
      <p:bldP build="whole" bldLvl="1" animBg="1" rev="0" advAuto="0" spid="378" grpId="3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预备课程"/>
          <p:cNvSpPr txBox="1"/>
          <p:nvPr/>
        </p:nvSpPr>
        <p:spPr>
          <a:xfrm>
            <a:off x="2747496" y="-10420"/>
            <a:ext cx="3771901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7200">
                <a:solidFill>
                  <a:srgbClr val="4E405C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厘清现状</a:t>
            </a:r>
          </a:p>
        </p:txBody>
      </p:sp>
      <p:pic>
        <p:nvPicPr>
          <p:cNvPr id="382" name="u=2876228335,3362903113&amp;fm=253&amp;fmt=auto&amp;app=138&amp;f=JPEG.jpeg" descr="u=2876228335,3362903113&amp;fm=253&amp;fmt=auto&amp;app=138&amp;f=JPEG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58145" y="4534014"/>
            <a:ext cx="2122866" cy="5475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83" name="u=172912561,1123453065&amp;fm=253&amp;fmt=auto&amp;app=138&amp;f=JPEG.jpeg" descr="u=172912561,1123453065&amp;fm=253&amp;fmt=auto&amp;app=138&amp;f=JPEG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962128" y="4277779"/>
            <a:ext cx="6077917" cy="5475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84" name="u=1943991225,4021379873&amp;fm=253&amp;fmt=auto&amp;app=138&amp;f=JPEG.jpeg" descr="u=1943991225,4021379873&amp;fm=253&amp;fmt=auto&amp;app=138&amp;f=JPEG.jpeg"/>
          <p:cNvPicPr>
            <a:picLocks noChangeAspect="1"/>
          </p:cNvPicPr>
          <p:nvPr/>
        </p:nvPicPr>
        <p:blipFill>
          <a:blip r:embed="rId4">
            <a:extLst/>
          </a:blip>
          <a:srcRect l="38120" t="6847" r="36583" b="4793"/>
          <a:stretch>
            <a:fillRect/>
          </a:stretch>
        </p:blipFill>
        <p:spPr>
          <a:xfrm>
            <a:off x="19185307" y="5016809"/>
            <a:ext cx="1385095" cy="4838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44" fill="norm" stroke="1" extrusionOk="0">
                <a:moveTo>
                  <a:pt x="11908" y="0"/>
                </a:moveTo>
                <a:cubicBezTo>
                  <a:pt x="11395" y="3"/>
                  <a:pt x="10848" y="23"/>
                  <a:pt x="10249" y="57"/>
                </a:cubicBezTo>
                <a:cubicBezTo>
                  <a:pt x="9168" y="117"/>
                  <a:pt x="7999" y="141"/>
                  <a:pt x="7650" y="110"/>
                </a:cubicBezTo>
                <a:cubicBezTo>
                  <a:pt x="7300" y="78"/>
                  <a:pt x="6932" y="89"/>
                  <a:pt x="6833" y="134"/>
                </a:cubicBezTo>
                <a:cubicBezTo>
                  <a:pt x="6734" y="180"/>
                  <a:pt x="6567" y="684"/>
                  <a:pt x="6461" y="1253"/>
                </a:cubicBezTo>
                <a:cubicBezTo>
                  <a:pt x="6301" y="2120"/>
                  <a:pt x="6168" y="2315"/>
                  <a:pt x="5644" y="2455"/>
                </a:cubicBezTo>
                <a:cubicBezTo>
                  <a:pt x="5270" y="2555"/>
                  <a:pt x="5090" y="2686"/>
                  <a:pt x="5199" y="2783"/>
                </a:cubicBezTo>
                <a:cubicBezTo>
                  <a:pt x="5645" y="3185"/>
                  <a:pt x="7363" y="3965"/>
                  <a:pt x="8102" y="4104"/>
                </a:cubicBezTo>
                <a:cubicBezTo>
                  <a:pt x="9187" y="4307"/>
                  <a:pt x="8795" y="4426"/>
                  <a:pt x="6171" y="4690"/>
                </a:cubicBezTo>
                <a:cubicBezTo>
                  <a:pt x="2703" y="5040"/>
                  <a:pt x="782" y="5882"/>
                  <a:pt x="80" y="7361"/>
                </a:cubicBezTo>
                <a:cubicBezTo>
                  <a:pt x="59" y="7405"/>
                  <a:pt x="26" y="7437"/>
                  <a:pt x="0" y="7479"/>
                </a:cubicBezTo>
                <a:lnTo>
                  <a:pt x="0" y="8587"/>
                </a:lnTo>
                <a:cubicBezTo>
                  <a:pt x="138" y="8619"/>
                  <a:pt x="286" y="8658"/>
                  <a:pt x="427" y="8702"/>
                </a:cubicBezTo>
                <a:cubicBezTo>
                  <a:pt x="744" y="8802"/>
                  <a:pt x="1239" y="8884"/>
                  <a:pt x="1529" y="8884"/>
                </a:cubicBezTo>
                <a:cubicBezTo>
                  <a:pt x="1819" y="8884"/>
                  <a:pt x="2307" y="8936"/>
                  <a:pt x="2618" y="9001"/>
                </a:cubicBezTo>
                <a:cubicBezTo>
                  <a:pt x="3119" y="9105"/>
                  <a:pt x="3146" y="9181"/>
                  <a:pt x="2847" y="9662"/>
                </a:cubicBezTo>
                <a:cubicBezTo>
                  <a:pt x="2541" y="10154"/>
                  <a:pt x="2132" y="11515"/>
                  <a:pt x="1640" y="13636"/>
                </a:cubicBezTo>
                <a:cubicBezTo>
                  <a:pt x="1513" y="14185"/>
                  <a:pt x="1572" y="14471"/>
                  <a:pt x="1832" y="14560"/>
                </a:cubicBezTo>
                <a:cubicBezTo>
                  <a:pt x="2120" y="14660"/>
                  <a:pt x="2123" y="14965"/>
                  <a:pt x="1851" y="15858"/>
                </a:cubicBezTo>
                <a:cubicBezTo>
                  <a:pt x="1655" y="16500"/>
                  <a:pt x="1516" y="17845"/>
                  <a:pt x="1541" y="18846"/>
                </a:cubicBezTo>
                <a:cubicBezTo>
                  <a:pt x="1566" y="19847"/>
                  <a:pt x="1489" y="20835"/>
                  <a:pt x="1368" y="21043"/>
                </a:cubicBezTo>
                <a:cubicBezTo>
                  <a:pt x="1168" y="21385"/>
                  <a:pt x="1215" y="21426"/>
                  <a:pt x="1900" y="21490"/>
                </a:cubicBezTo>
                <a:cubicBezTo>
                  <a:pt x="2970" y="21590"/>
                  <a:pt x="4491" y="21545"/>
                  <a:pt x="5007" y="21398"/>
                </a:cubicBezTo>
                <a:cubicBezTo>
                  <a:pt x="5310" y="21311"/>
                  <a:pt x="5370" y="21192"/>
                  <a:pt x="5199" y="21014"/>
                </a:cubicBezTo>
                <a:cubicBezTo>
                  <a:pt x="4896" y="20700"/>
                  <a:pt x="4995" y="20241"/>
                  <a:pt x="5391" y="20124"/>
                </a:cubicBezTo>
                <a:cubicBezTo>
                  <a:pt x="5551" y="20076"/>
                  <a:pt x="5681" y="19893"/>
                  <a:pt x="5682" y="19716"/>
                </a:cubicBezTo>
                <a:cubicBezTo>
                  <a:pt x="5682" y="19538"/>
                  <a:pt x="6487" y="18041"/>
                  <a:pt x="7464" y="16390"/>
                </a:cubicBezTo>
                <a:cubicBezTo>
                  <a:pt x="8442" y="14738"/>
                  <a:pt x="9317" y="13233"/>
                  <a:pt x="9414" y="13044"/>
                </a:cubicBezTo>
                <a:cubicBezTo>
                  <a:pt x="9616" y="12650"/>
                  <a:pt x="9913" y="12562"/>
                  <a:pt x="10435" y="12742"/>
                </a:cubicBezTo>
                <a:cubicBezTo>
                  <a:pt x="10678" y="12826"/>
                  <a:pt x="10863" y="13640"/>
                  <a:pt x="10979" y="15174"/>
                </a:cubicBezTo>
                <a:cubicBezTo>
                  <a:pt x="11076" y="16442"/>
                  <a:pt x="11365" y="18075"/>
                  <a:pt x="11623" y="18800"/>
                </a:cubicBezTo>
                <a:cubicBezTo>
                  <a:pt x="11881" y="19526"/>
                  <a:pt x="12075" y="20330"/>
                  <a:pt x="12056" y="20589"/>
                </a:cubicBezTo>
                <a:cubicBezTo>
                  <a:pt x="12022" y="21051"/>
                  <a:pt x="12042" y="21060"/>
                  <a:pt x="13189" y="21168"/>
                </a:cubicBezTo>
                <a:cubicBezTo>
                  <a:pt x="14655" y="21306"/>
                  <a:pt x="18060" y="21244"/>
                  <a:pt x="18431" y="21073"/>
                </a:cubicBezTo>
                <a:cubicBezTo>
                  <a:pt x="18796" y="20904"/>
                  <a:pt x="18579" y="20823"/>
                  <a:pt x="17373" y="20677"/>
                </a:cubicBezTo>
                <a:cubicBezTo>
                  <a:pt x="15722" y="20477"/>
                  <a:pt x="15210" y="20255"/>
                  <a:pt x="15553" y="19887"/>
                </a:cubicBezTo>
                <a:cubicBezTo>
                  <a:pt x="15965" y="19446"/>
                  <a:pt x="17110" y="16788"/>
                  <a:pt x="17360" y="15695"/>
                </a:cubicBezTo>
                <a:cubicBezTo>
                  <a:pt x="17545" y="14889"/>
                  <a:pt x="17654" y="14767"/>
                  <a:pt x="18276" y="14651"/>
                </a:cubicBezTo>
                <a:lnTo>
                  <a:pt x="18982" y="14520"/>
                </a:lnTo>
                <a:lnTo>
                  <a:pt x="18821" y="11848"/>
                </a:lnTo>
                <a:lnTo>
                  <a:pt x="18654" y="9177"/>
                </a:lnTo>
                <a:lnTo>
                  <a:pt x="19415" y="9064"/>
                </a:lnTo>
                <a:cubicBezTo>
                  <a:pt x="19835" y="9002"/>
                  <a:pt x="20470" y="8853"/>
                  <a:pt x="20820" y="8732"/>
                </a:cubicBezTo>
                <a:lnTo>
                  <a:pt x="21451" y="8513"/>
                </a:lnTo>
                <a:lnTo>
                  <a:pt x="21600" y="8555"/>
                </a:lnTo>
                <a:lnTo>
                  <a:pt x="21600" y="6974"/>
                </a:lnTo>
                <a:lnTo>
                  <a:pt x="21309" y="6756"/>
                </a:lnTo>
                <a:cubicBezTo>
                  <a:pt x="21126" y="6619"/>
                  <a:pt x="20975" y="6446"/>
                  <a:pt x="20975" y="6373"/>
                </a:cubicBezTo>
                <a:cubicBezTo>
                  <a:pt x="20975" y="6131"/>
                  <a:pt x="20001" y="5566"/>
                  <a:pt x="19137" y="5309"/>
                </a:cubicBezTo>
                <a:cubicBezTo>
                  <a:pt x="18054" y="4986"/>
                  <a:pt x="16021" y="4649"/>
                  <a:pt x="14662" y="4565"/>
                </a:cubicBezTo>
                <a:cubicBezTo>
                  <a:pt x="13539" y="4496"/>
                  <a:pt x="13039" y="4294"/>
                  <a:pt x="13517" y="4104"/>
                </a:cubicBezTo>
                <a:cubicBezTo>
                  <a:pt x="13676" y="4040"/>
                  <a:pt x="14494" y="3737"/>
                  <a:pt x="15330" y="3430"/>
                </a:cubicBezTo>
                <a:cubicBezTo>
                  <a:pt x="16541" y="2986"/>
                  <a:pt x="16843" y="2803"/>
                  <a:pt x="16828" y="2534"/>
                </a:cubicBezTo>
                <a:cubicBezTo>
                  <a:pt x="16818" y="2349"/>
                  <a:pt x="16859" y="1855"/>
                  <a:pt x="16921" y="1439"/>
                </a:cubicBezTo>
                <a:lnTo>
                  <a:pt x="17039" y="680"/>
                </a:lnTo>
                <a:lnTo>
                  <a:pt x="15900" y="414"/>
                </a:lnTo>
                <a:cubicBezTo>
                  <a:pt x="14658" y="121"/>
                  <a:pt x="13446" y="-10"/>
                  <a:pt x="11908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85" name="预备课程"/>
          <p:cNvSpPr txBox="1"/>
          <p:nvPr/>
        </p:nvSpPr>
        <p:spPr>
          <a:xfrm>
            <a:off x="3509496" y="9950434"/>
            <a:ext cx="2247901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4200">
                <a:solidFill>
                  <a:srgbClr val="4E405C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外科大夫</a:t>
            </a:r>
          </a:p>
        </p:txBody>
      </p:sp>
      <p:sp>
        <p:nvSpPr>
          <p:cNvPr id="386" name="预备课程"/>
          <p:cNvSpPr txBox="1"/>
          <p:nvPr/>
        </p:nvSpPr>
        <p:spPr>
          <a:xfrm>
            <a:off x="11219533" y="9950434"/>
            <a:ext cx="1181101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4200">
                <a:solidFill>
                  <a:srgbClr val="4E405C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护士</a:t>
            </a:r>
          </a:p>
        </p:txBody>
      </p:sp>
      <p:sp>
        <p:nvSpPr>
          <p:cNvPr id="387" name="预备课程"/>
          <p:cNvSpPr txBox="1"/>
          <p:nvPr/>
        </p:nvSpPr>
        <p:spPr>
          <a:xfrm>
            <a:off x="19287304" y="9950434"/>
            <a:ext cx="1181101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4200">
                <a:solidFill>
                  <a:srgbClr val="4E405C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院长</a:t>
            </a:r>
          </a:p>
        </p:txBody>
      </p:sp>
      <p:sp>
        <p:nvSpPr>
          <p:cNvPr id="388" name="预备课程"/>
          <p:cNvSpPr txBox="1"/>
          <p:nvPr/>
        </p:nvSpPr>
        <p:spPr>
          <a:xfrm>
            <a:off x="9848850" y="1633175"/>
            <a:ext cx="4686301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7200">
                <a:solidFill>
                  <a:srgbClr val="4E405C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复杂度排序</a:t>
            </a:r>
          </a:p>
        </p:txBody>
      </p:sp>
      <p:sp>
        <p:nvSpPr>
          <p:cNvPr id="389" name="预备课程"/>
          <p:cNvSpPr txBox="1"/>
          <p:nvPr/>
        </p:nvSpPr>
        <p:spPr>
          <a:xfrm>
            <a:off x="3128928" y="10954215"/>
            <a:ext cx="2781301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4200">
                <a:solidFill>
                  <a:srgbClr val="4E405C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困难不复杂</a:t>
            </a:r>
          </a:p>
        </p:txBody>
      </p:sp>
      <p:sp>
        <p:nvSpPr>
          <p:cNvPr id="390" name="预备课程"/>
          <p:cNvSpPr txBox="1"/>
          <p:nvPr/>
        </p:nvSpPr>
        <p:spPr>
          <a:xfrm>
            <a:off x="10419433" y="10954215"/>
            <a:ext cx="2781301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4200">
                <a:solidFill>
                  <a:srgbClr val="4E405C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复杂不困难</a:t>
            </a:r>
          </a:p>
        </p:txBody>
      </p:sp>
      <p:sp>
        <p:nvSpPr>
          <p:cNvPr id="391" name="预备课程"/>
          <p:cNvSpPr txBox="1"/>
          <p:nvPr/>
        </p:nvSpPr>
        <p:spPr>
          <a:xfrm>
            <a:off x="17420404" y="10690950"/>
            <a:ext cx="4914901" cy="160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4200">
                <a:solidFill>
                  <a:srgbClr val="4E405C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忽略部分复杂度</a:t>
            </a:r>
          </a:p>
          <a:p>
            <a:pPr>
              <a:defRPr b="1" sz="4200">
                <a:solidFill>
                  <a:srgbClr val="4E405C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委派给创造型工作者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90" grpId="2"/>
      <p:bldP build="whole" bldLvl="1" animBg="1" rev="0" advAuto="0" spid="391" grpId="3"/>
      <p:bldP build="whole" bldLvl="1" animBg="1" rev="0" advAuto="0" spid="38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预备课程"/>
          <p:cNvSpPr txBox="1"/>
          <p:nvPr/>
        </p:nvSpPr>
        <p:spPr>
          <a:xfrm>
            <a:off x="2747496" y="-10420"/>
            <a:ext cx="3771901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7200">
                <a:solidFill>
                  <a:srgbClr val="4E405C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对比分析</a:t>
            </a:r>
          </a:p>
        </p:txBody>
      </p:sp>
      <p:sp>
        <p:nvSpPr>
          <p:cNvPr id="394" name="预备课程"/>
          <p:cNvSpPr txBox="1"/>
          <p:nvPr/>
        </p:nvSpPr>
        <p:spPr>
          <a:xfrm>
            <a:off x="2533649" y="10187717"/>
            <a:ext cx="19316701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7200">
                <a:solidFill>
                  <a:srgbClr val="4E405C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如果没有委派，他们必须是世界上最聪明的大脑</a:t>
            </a:r>
          </a:p>
        </p:txBody>
      </p:sp>
      <p:pic>
        <p:nvPicPr>
          <p:cNvPr id="395" name="u=516732825,3999522979&amp;fm=253&amp;fmt=auto&amp;app=138&amp;f=JPEG.jpeg" descr="u=516732825,3999522979&amp;fm=253&amp;fmt=auto&amp;app=138&amp;f=JPEG.jpeg"/>
          <p:cNvPicPr>
            <a:picLocks noChangeAspect="1"/>
          </p:cNvPicPr>
          <p:nvPr/>
        </p:nvPicPr>
        <p:blipFill>
          <a:blip r:embed="rId2">
            <a:extLst/>
          </a:blip>
          <a:srcRect l="5445" t="10743" r="4701" b="0"/>
          <a:stretch>
            <a:fillRect/>
          </a:stretch>
        </p:blipFill>
        <p:spPr>
          <a:xfrm>
            <a:off x="7276342" y="3142045"/>
            <a:ext cx="9913368" cy="60069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587" fill="norm" stroke="1" extrusionOk="0">
                <a:moveTo>
                  <a:pt x="4882" y="4"/>
                </a:moveTo>
                <a:cubicBezTo>
                  <a:pt x="4503" y="21"/>
                  <a:pt x="4144" y="96"/>
                  <a:pt x="3933" y="221"/>
                </a:cubicBezTo>
                <a:cubicBezTo>
                  <a:pt x="3710" y="353"/>
                  <a:pt x="3323" y="720"/>
                  <a:pt x="3163" y="954"/>
                </a:cubicBezTo>
                <a:cubicBezTo>
                  <a:pt x="2972" y="1232"/>
                  <a:pt x="2418" y="2271"/>
                  <a:pt x="2272" y="2624"/>
                </a:cubicBezTo>
                <a:cubicBezTo>
                  <a:pt x="2052" y="3159"/>
                  <a:pt x="1994" y="4258"/>
                  <a:pt x="2133" y="5233"/>
                </a:cubicBezTo>
                <a:cubicBezTo>
                  <a:pt x="2217" y="5820"/>
                  <a:pt x="2216" y="5900"/>
                  <a:pt x="2128" y="6124"/>
                </a:cubicBezTo>
                <a:cubicBezTo>
                  <a:pt x="1978" y="6507"/>
                  <a:pt x="1936" y="7092"/>
                  <a:pt x="2021" y="7630"/>
                </a:cubicBezTo>
                <a:cubicBezTo>
                  <a:pt x="2099" y="8127"/>
                  <a:pt x="2072" y="8250"/>
                  <a:pt x="1909" y="8146"/>
                </a:cubicBezTo>
                <a:cubicBezTo>
                  <a:pt x="1647" y="7981"/>
                  <a:pt x="1765" y="8851"/>
                  <a:pt x="2069" y="9327"/>
                </a:cubicBezTo>
                <a:cubicBezTo>
                  <a:pt x="2357" y="9778"/>
                  <a:pt x="2512" y="9906"/>
                  <a:pt x="2724" y="9872"/>
                </a:cubicBezTo>
                <a:cubicBezTo>
                  <a:pt x="2897" y="9844"/>
                  <a:pt x="2926" y="9873"/>
                  <a:pt x="2944" y="10089"/>
                </a:cubicBezTo>
                <a:cubicBezTo>
                  <a:pt x="2955" y="10225"/>
                  <a:pt x="2990" y="10387"/>
                  <a:pt x="3021" y="10448"/>
                </a:cubicBezTo>
                <a:cubicBezTo>
                  <a:pt x="3082" y="10573"/>
                  <a:pt x="2842" y="10882"/>
                  <a:pt x="2683" y="10882"/>
                </a:cubicBezTo>
                <a:cubicBezTo>
                  <a:pt x="2536" y="10882"/>
                  <a:pt x="1570" y="11428"/>
                  <a:pt x="1292" y="11669"/>
                </a:cubicBezTo>
                <a:cubicBezTo>
                  <a:pt x="992" y="11928"/>
                  <a:pt x="605" y="12599"/>
                  <a:pt x="516" y="13013"/>
                </a:cubicBezTo>
                <a:cubicBezTo>
                  <a:pt x="480" y="13176"/>
                  <a:pt x="417" y="13466"/>
                  <a:pt x="375" y="13657"/>
                </a:cubicBezTo>
                <a:cubicBezTo>
                  <a:pt x="333" y="13848"/>
                  <a:pt x="279" y="14205"/>
                  <a:pt x="255" y="14450"/>
                </a:cubicBezTo>
                <a:cubicBezTo>
                  <a:pt x="230" y="14696"/>
                  <a:pt x="162" y="15320"/>
                  <a:pt x="103" y="15838"/>
                </a:cubicBezTo>
                <a:cubicBezTo>
                  <a:pt x="-18" y="16895"/>
                  <a:pt x="-36" y="18517"/>
                  <a:pt x="69" y="19044"/>
                </a:cubicBezTo>
                <a:cubicBezTo>
                  <a:pt x="115" y="19275"/>
                  <a:pt x="245" y="19522"/>
                  <a:pt x="458" y="19787"/>
                </a:cubicBezTo>
                <a:lnTo>
                  <a:pt x="776" y="20184"/>
                </a:lnTo>
                <a:lnTo>
                  <a:pt x="819" y="20887"/>
                </a:lnTo>
                <a:lnTo>
                  <a:pt x="861" y="21587"/>
                </a:lnTo>
                <a:lnTo>
                  <a:pt x="7208" y="21587"/>
                </a:lnTo>
                <a:lnTo>
                  <a:pt x="7268" y="21209"/>
                </a:lnTo>
                <a:cubicBezTo>
                  <a:pt x="7302" y="21002"/>
                  <a:pt x="7348" y="20678"/>
                  <a:pt x="7369" y="20490"/>
                </a:cubicBezTo>
                <a:cubicBezTo>
                  <a:pt x="7424" y="20016"/>
                  <a:pt x="7496" y="19903"/>
                  <a:pt x="7734" y="19903"/>
                </a:cubicBezTo>
                <a:cubicBezTo>
                  <a:pt x="8005" y="19903"/>
                  <a:pt x="8656" y="19663"/>
                  <a:pt x="9428" y="19279"/>
                </a:cubicBezTo>
                <a:cubicBezTo>
                  <a:pt x="9925" y="19032"/>
                  <a:pt x="10101" y="18893"/>
                  <a:pt x="10284" y="18605"/>
                </a:cubicBezTo>
                <a:cubicBezTo>
                  <a:pt x="10481" y="18296"/>
                  <a:pt x="10507" y="18207"/>
                  <a:pt x="10461" y="18006"/>
                </a:cubicBezTo>
                <a:cubicBezTo>
                  <a:pt x="10431" y="17876"/>
                  <a:pt x="10399" y="17727"/>
                  <a:pt x="10391" y="17672"/>
                </a:cubicBezTo>
                <a:cubicBezTo>
                  <a:pt x="10383" y="17618"/>
                  <a:pt x="10363" y="17514"/>
                  <a:pt x="10346" y="17442"/>
                </a:cubicBezTo>
                <a:cubicBezTo>
                  <a:pt x="10300" y="17243"/>
                  <a:pt x="10580" y="16421"/>
                  <a:pt x="10725" y="16330"/>
                </a:cubicBezTo>
                <a:cubicBezTo>
                  <a:pt x="10796" y="16285"/>
                  <a:pt x="10934" y="16090"/>
                  <a:pt x="11031" y="15896"/>
                </a:cubicBezTo>
                <a:cubicBezTo>
                  <a:pt x="11247" y="15463"/>
                  <a:pt x="11475" y="15382"/>
                  <a:pt x="11509" y="15727"/>
                </a:cubicBezTo>
                <a:cubicBezTo>
                  <a:pt x="11522" y="15856"/>
                  <a:pt x="11506" y="16017"/>
                  <a:pt x="11473" y="16083"/>
                </a:cubicBezTo>
                <a:cubicBezTo>
                  <a:pt x="11410" y="16208"/>
                  <a:pt x="11531" y="16475"/>
                  <a:pt x="12146" y="17561"/>
                </a:cubicBezTo>
                <a:cubicBezTo>
                  <a:pt x="12303" y="17837"/>
                  <a:pt x="12431" y="18131"/>
                  <a:pt x="12431" y="18214"/>
                </a:cubicBezTo>
                <a:cubicBezTo>
                  <a:pt x="12431" y="18297"/>
                  <a:pt x="12459" y="18531"/>
                  <a:pt x="12493" y="18732"/>
                </a:cubicBezTo>
                <a:cubicBezTo>
                  <a:pt x="12543" y="19027"/>
                  <a:pt x="12607" y="19136"/>
                  <a:pt x="12838" y="19322"/>
                </a:cubicBezTo>
                <a:cubicBezTo>
                  <a:pt x="12993" y="19448"/>
                  <a:pt x="13142" y="19557"/>
                  <a:pt x="13166" y="19565"/>
                </a:cubicBezTo>
                <a:cubicBezTo>
                  <a:pt x="13191" y="19572"/>
                  <a:pt x="13218" y="19588"/>
                  <a:pt x="13226" y="19599"/>
                </a:cubicBezTo>
                <a:cubicBezTo>
                  <a:pt x="13234" y="19610"/>
                  <a:pt x="13293" y="19638"/>
                  <a:pt x="13357" y="19657"/>
                </a:cubicBezTo>
                <a:cubicBezTo>
                  <a:pt x="13421" y="19677"/>
                  <a:pt x="13543" y="19723"/>
                  <a:pt x="13627" y="19763"/>
                </a:cubicBezTo>
                <a:cubicBezTo>
                  <a:pt x="13712" y="19802"/>
                  <a:pt x="13795" y="19830"/>
                  <a:pt x="13811" y="19827"/>
                </a:cubicBezTo>
                <a:cubicBezTo>
                  <a:pt x="13828" y="19824"/>
                  <a:pt x="14060" y="19797"/>
                  <a:pt x="14327" y="19766"/>
                </a:cubicBezTo>
                <a:cubicBezTo>
                  <a:pt x="14593" y="19735"/>
                  <a:pt x="14854" y="19682"/>
                  <a:pt x="14909" y="19647"/>
                </a:cubicBezTo>
                <a:cubicBezTo>
                  <a:pt x="15054" y="19556"/>
                  <a:pt x="15131" y="19971"/>
                  <a:pt x="15131" y="20850"/>
                </a:cubicBezTo>
                <a:lnTo>
                  <a:pt x="15131" y="21587"/>
                </a:lnTo>
                <a:lnTo>
                  <a:pt x="19822" y="21587"/>
                </a:lnTo>
                <a:lnTo>
                  <a:pt x="19797" y="20590"/>
                </a:lnTo>
                <a:cubicBezTo>
                  <a:pt x="19764" y="19285"/>
                  <a:pt x="19794" y="19216"/>
                  <a:pt x="20233" y="19599"/>
                </a:cubicBezTo>
                <a:cubicBezTo>
                  <a:pt x="20582" y="19903"/>
                  <a:pt x="20657" y="19918"/>
                  <a:pt x="20865" y="19729"/>
                </a:cubicBezTo>
                <a:cubicBezTo>
                  <a:pt x="20949" y="19652"/>
                  <a:pt x="21011" y="19647"/>
                  <a:pt x="21051" y="19713"/>
                </a:cubicBezTo>
                <a:cubicBezTo>
                  <a:pt x="21146" y="19871"/>
                  <a:pt x="21393" y="19631"/>
                  <a:pt x="21484" y="19292"/>
                </a:cubicBezTo>
                <a:cubicBezTo>
                  <a:pt x="21532" y="19113"/>
                  <a:pt x="21558" y="18934"/>
                  <a:pt x="21561" y="18763"/>
                </a:cubicBezTo>
                <a:cubicBezTo>
                  <a:pt x="21564" y="18592"/>
                  <a:pt x="21545" y="18429"/>
                  <a:pt x="21503" y="18282"/>
                </a:cubicBezTo>
                <a:cubicBezTo>
                  <a:pt x="21469" y="18164"/>
                  <a:pt x="21383" y="17716"/>
                  <a:pt x="21311" y="17284"/>
                </a:cubicBezTo>
                <a:cubicBezTo>
                  <a:pt x="21239" y="16852"/>
                  <a:pt x="21126" y="16296"/>
                  <a:pt x="21059" y="16046"/>
                </a:cubicBezTo>
                <a:cubicBezTo>
                  <a:pt x="20921" y="15536"/>
                  <a:pt x="20777" y="15010"/>
                  <a:pt x="20595" y="14352"/>
                </a:cubicBezTo>
                <a:cubicBezTo>
                  <a:pt x="20527" y="14107"/>
                  <a:pt x="20423" y="13703"/>
                  <a:pt x="20361" y="13456"/>
                </a:cubicBezTo>
                <a:cubicBezTo>
                  <a:pt x="20253" y="13025"/>
                  <a:pt x="20231" y="12999"/>
                  <a:pt x="19804" y="12769"/>
                </a:cubicBezTo>
                <a:cubicBezTo>
                  <a:pt x="19560" y="12637"/>
                  <a:pt x="19296" y="12449"/>
                  <a:pt x="19217" y="12351"/>
                </a:cubicBezTo>
                <a:cubicBezTo>
                  <a:pt x="19139" y="12253"/>
                  <a:pt x="19044" y="12170"/>
                  <a:pt x="19008" y="12168"/>
                </a:cubicBezTo>
                <a:cubicBezTo>
                  <a:pt x="18971" y="12167"/>
                  <a:pt x="18873" y="12081"/>
                  <a:pt x="18790" y="11976"/>
                </a:cubicBezTo>
                <a:cubicBezTo>
                  <a:pt x="18670" y="11823"/>
                  <a:pt x="18655" y="11759"/>
                  <a:pt x="18715" y="11659"/>
                </a:cubicBezTo>
                <a:cubicBezTo>
                  <a:pt x="18756" y="11591"/>
                  <a:pt x="18790" y="11449"/>
                  <a:pt x="18790" y="11341"/>
                </a:cubicBezTo>
                <a:cubicBezTo>
                  <a:pt x="18790" y="11234"/>
                  <a:pt x="18834" y="11067"/>
                  <a:pt x="18886" y="10972"/>
                </a:cubicBezTo>
                <a:cubicBezTo>
                  <a:pt x="18938" y="10876"/>
                  <a:pt x="18995" y="10604"/>
                  <a:pt x="19013" y="10368"/>
                </a:cubicBezTo>
                <a:cubicBezTo>
                  <a:pt x="19038" y="10041"/>
                  <a:pt x="19100" y="9852"/>
                  <a:pt x="19278" y="9565"/>
                </a:cubicBezTo>
                <a:cubicBezTo>
                  <a:pt x="19405" y="9359"/>
                  <a:pt x="19510" y="9124"/>
                  <a:pt x="19510" y="9042"/>
                </a:cubicBezTo>
                <a:cubicBezTo>
                  <a:pt x="19510" y="8960"/>
                  <a:pt x="19552" y="8786"/>
                  <a:pt x="19604" y="8656"/>
                </a:cubicBezTo>
                <a:cubicBezTo>
                  <a:pt x="19669" y="8492"/>
                  <a:pt x="19701" y="8147"/>
                  <a:pt x="19708" y="7540"/>
                </a:cubicBezTo>
                <a:cubicBezTo>
                  <a:pt x="19721" y="6577"/>
                  <a:pt x="19613" y="6049"/>
                  <a:pt x="19368" y="5870"/>
                </a:cubicBezTo>
                <a:cubicBezTo>
                  <a:pt x="19289" y="5813"/>
                  <a:pt x="19224" y="5645"/>
                  <a:pt x="19198" y="5431"/>
                </a:cubicBezTo>
                <a:cubicBezTo>
                  <a:pt x="19175" y="5240"/>
                  <a:pt x="19114" y="4817"/>
                  <a:pt x="19060" y="4490"/>
                </a:cubicBezTo>
                <a:cubicBezTo>
                  <a:pt x="19006" y="4162"/>
                  <a:pt x="18939" y="3738"/>
                  <a:pt x="18913" y="3547"/>
                </a:cubicBezTo>
                <a:cubicBezTo>
                  <a:pt x="18844" y="3033"/>
                  <a:pt x="18626" y="2067"/>
                  <a:pt x="18520" y="1800"/>
                </a:cubicBezTo>
                <a:cubicBezTo>
                  <a:pt x="18469" y="1671"/>
                  <a:pt x="18286" y="1442"/>
                  <a:pt x="18113" y="1292"/>
                </a:cubicBezTo>
                <a:cubicBezTo>
                  <a:pt x="17803" y="1022"/>
                  <a:pt x="17786" y="1019"/>
                  <a:pt x="16720" y="1025"/>
                </a:cubicBezTo>
                <a:cubicBezTo>
                  <a:pt x="15689" y="1031"/>
                  <a:pt x="15622" y="1045"/>
                  <a:pt x="15221" y="1305"/>
                </a:cubicBezTo>
                <a:cubicBezTo>
                  <a:pt x="14990" y="1455"/>
                  <a:pt x="14646" y="1668"/>
                  <a:pt x="14456" y="1778"/>
                </a:cubicBezTo>
                <a:cubicBezTo>
                  <a:pt x="14266" y="1889"/>
                  <a:pt x="14111" y="2021"/>
                  <a:pt x="14111" y="2069"/>
                </a:cubicBezTo>
                <a:cubicBezTo>
                  <a:pt x="14111" y="2118"/>
                  <a:pt x="14015" y="2223"/>
                  <a:pt x="13898" y="2305"/>
                </a:cubicBezTo>
                <a:cubicBezTo>
                  <a:pt x="13780" y="2386"/>
                  <a:pt x="13697" y="2489"/>
                  <a:pt x="13714" y="2534"/>
                </a:cubicBezTo>
                <a:cubicBezTo>
                  <a:pt x="13731" y="2580"/>
                  <a:pt x="13630" y="2861"/>
                  <a:pt x="13492" y="3157"/>
                </a:cubicBezTo>
                <a:lnTo>
                  <a:pt x="13241" y="3697"/>
                </a:lnTo>
                <a:lnTo>
                  <a:pt x="13248" y="4607"/>
                </a:lnTo>
                <a:cubicBezTo>
                  <a:pt x="13252" y="5108"/>
                  <a:pt x="13276" y="5599"/>
                  <a:pt x="13301" y="5698"/>
                </a:cubicBezTo>
                <a:cubicBezTo>
                  <a:pt x="13353" y="5898"/>
                  <a:pt x="13379" y="6113"/>
                  <a:pt x="13412" y="6620"/>
                </a:cubicBezTo>
                <a:cubicBezTo>
                  <a:pt x="13424" y="6811"/>
                  <a:pt x="13464" y="7089"/>
                  <a:pt x="13501" y="7239"/>
                </a:cubicBezTo>
                <a:cubicBezTo>
                  <a:pt x="13538" y="7389"/>
                  <a:pt x="13551" y="7512"/>
                  <a:pt x="13532" y="7512"/>
                </a:cubicBezTo>
                <a:cubicBezTo>
                  <a:pt x="13512" y="7512"/>
                  <a:pt x="13527" y="7573"/>
                  <a:pt x="13563" y="7646"/>
                </a:cubicBezTo>
                <a:cubicBezTo>
                  <a:pt x="13614" y="7747"/>
                  <a:pt x="13593" y="7826"/>
                  <a:pt x="13479" y="7989"/>
                </a:cubicBezTo>
                <a:cubicBezTo>
                  <a:pt x="13288" y="8263"/>
                  <a:pt x="13276" y="8909"/>
                  <a:pt x="13451" y="9346"/>
                </a:cubicBezTo>
                <a:cubicBezTo>
                  <a:pt x="13517" y="9509"/>
                  <a:pt x="13572" y="9732"/>
                  <a:pt x="13573" y="9841"/>
                </a:cubicBezTo>
                <a:cubicBezTo>
                  <a:pt x="13576" y="10112"/>
                  <a:pt x="13874" y="11086"/>
                  <a:pt x="14037" y="11355"/>
                </a:cubicBezTo>
                <a:cubicBezTo>
                  <a:pt x="14110" y="11476"/>
                  <a:pt x="14210" y="11576"/>
                  <a:pt x="14259" y="11576"/>
                </a:cubicBezTo>
                <a:cubicBezTo>
                  <a:pt x="14310" y="11576"/>
                  <a:pt x="14428" y="11851"/>
                  <a:pt x="14531" y="12217"/>
                </a:cubicBezTo>
                <a:cubicBezTo>
                  <a:pt x="14632" y="12572"/>
                  <a:pt x="14790" y="12956"/>
                  <a:pt x="14888" y="13075"/>
                </a:cubicBezTo>
                <a:cubicBezTo>
                  <a:pt x="15077" y="13305"/>
                  <a:pt x="15077" y="13459"/>
                  <a:pt x="14888" y="13459"/>
                </a:cubicBezTo>
                <a:cubicBezTo>
                  <a:pt x="14812" y="13459"/>
                  <a:pt x="14786" y="13508"/>
                  <a:pt x="14808" y="13604"/>
                </a:cubicBezTo>
                <a:cubicBezTo>
                  <a:pt x="14827" y="13684"/>
                  <a:pt x="14763" y="13941"/>
                  <a:pt x="14667" y="14175"/>
                </a:cubicBezTo>
                <a:cubicBezTo>
                  <a:pt x="14498" y="14589"/>
                  <a:pt x="14397" y="14916"/>
                  <a:pt x="14386" y="15073"/>
                </a:cubicBezTo>
                <a:cubicBezTo>
                  <a:pt x="14383" y="15116"/>
                  <a:pt x="14341" y="15191"/>
                  <a:pt x="14293" y="15240"/>
                </a:cubicBezTo>
                <a:cubicBezTo>
                  <a:pt x="14244" y="15290"/>
                  <a:pt x="14224" y="15362"/>
                  <a:pt x="14246" y="15399"/>
                </a:cubicBezTo>
                <a:cubicBezTo>
                  <a:pt x="14269" y="15436"/>
                  <a:pt x="14246" y="15595"/>
                  <a:pt x="14197" y="15751"/>
                </a:cubicBezTo>
                <a:cubicBezTo>
                  <a:pt x="14148" y="15907"/>
                  <a:pt x="14115" y="16051"/>
                  <a:pt x="14124" y="16073"/>
                </a:cubicBezTo>
                <a:cubicBezTo>
                  <a:pt x="14133" y="16095"/>
                  <a:pt x="14095" y="16199"/>
                  <a:pt x="14040" y="16300"/>
                </a:cubicBezTo>
                <a:cubicBezTo>
                  <a:pt x="13985" y="16401"/>
                  <a:pt x="13941" y="16505"/>
                  <a:pt x="13941" y="16533"/>
                </a:cubicBezTo>
                <a:cubicBezTo>
                  <a:pt x="13940" y="16685"/>
                  <a:pt x="13806" y="17127"/>
                  <a:pt x="13760" y="17127"/>
                </a:cubicBezTo>
                <a:cubicBezTo>
                  <a:pt x="13630" y="17127"/>
                  <a:pt x="13557" y="16830"/>
                  <a:pt x="13620" y="16557"/>
                </a:cubicBezTo>
                <a:cubicBezTo>
                  <a:pt x="13710" y="16161"/>
                  <a:pt x="13750" y="15441"/>
                  <a:pt x="13682" y="15441"/>
                </a:cubicBezTo>
                <a:cubicBezTo>
                  <a:pt x="13650" y="15441"/>
                  <a:pt x="13570" y="15487"/>
                  <a:pt x="13506" y="15544"/>
                </a:cubicBezTo>
                <a:cubicBezTo>
                  <a:pt x="13406" y="15632"/>
                  <a:pt x="13347" y="15577"/>
                  <a:pt x="13106" y="15163"/>
                </a:cubicBezTo>
                <a:cubicBezTo>
                  <a:pt x="12838" y="14704"/>
                  <a:pt x="12800" y="14670"/>
                  <a:pt x="12429" y="14606"/>
                </a:cubicBezTo>
                <a:cubicBezTo>
                  <a:pt x="12083" y="14546"/>
                  <a:pt x="12017" y="14563"/>
                  <a:pt x="11874" y="14748"/>
                </a:cubicBezTo>
                <a:cubicBezTo>
                  <a:pt x="11776" y="14876"/>
                  <a:pt x="11647" y="14947"/>
                  <a:pt x="11548" y="14928"/>
                </a:cubicBezTo>
                <a:cubicBezTo>
                  <a:pt x="11411" y="14902"/>
                  <a:pt x="11378" y="14834"/>
                  <a:pt x="11338" y="14500"/>
                </a:cubicBezTo>
                <a:cubicBezTo>
                  <a:pt x="11312" y="14282"/>
                  <a:pt x="11246" y="13945"/>
                  <a:pt x="11190" y="13750"/>
                </a:cubicBezTo>
                <a:cubicBezTo>
                  <a:pt x="11094" y="13417"/>
                  <a:pt x="11063" y="13390"/>
                  <a:pt x="10695" y="13298"/>
                </a:cubicBezTo>
                <a:cubicBezTo>
                  <a:pt x="10237" y="13184"/>
                  <a:pt x="10028" y="13302"/>
                  <a:pt x="9853" y="13776"/>
                </a:cubicBezTo>
                <a:cubicBezTo>
                  <a:pt x="9757" y="14038"/>
                  <a:pt x="9709" y="14071"/>
                  <a:pt x="9411" y="14094"/>
                </a:cubicBezTo>
                <a:cubicBezTo>
                  <a:pt x="9069" y="14120"/>
                  <a:pt x="8861" y="14289"/>
                  <a:pt x="8933" y="14482"/>
                </a:cubicBezTo>
                <a:cubicBezTo>
                  <a:pt x="8996" y="14648"/>
                  <a:pt x="9121" y="15964"/>
                  <a:pt x="9089" y="16105"/>
                </a:cubicBezTo>
                <a:cubicBezTo>
                  <a:pt x="9045" y="16293"/>
                  <a:pt x="8717" y="16533"/>
                  <a:pt x="8503" y="16533"/>
                </a:cubicBezTo>
                <a:cubicBezTo>
                  <a:pt x="8400" y="16533"/>
                  <a:pt x="8286" y="16582"/>
                  <a:pt x="8249" y="16644"/>
                </a:cubicBezTo>
                <a:cubicBezTo>
                  <a:pt x="8144" y="16816"/>
                  <a:pt x="8028" y="16295"/>
                  <a:pt x="7838" y="14797"/>
                </a:cubicBezTo>
                <a:cubicBezTo>
                  <a:pt x="7750" y="14098"/>
                  <a:pt x="7526" y="12953"/>
                  <a:pt x="7435" y="12735"/>
                </a:cubicBezTo>
                <a:cubicBezTo>
                  <a:pt x="7320" y="12458"/>
                  <a:pt x="7319" y="12453"/>
                  <a:pt x="7437" y="12238"/>
                </a:cubicBezTo>
                <a:cubicBezTo>
                  <a:pt x="7707" y="11745"/>
                  <a:pt x="7872" y="11122"/>
                  <a:pt x="7872" y="10594"/>
                </a:cubicBezTo>
                <a:cubicBezTo>
                  <a:pt x="7872" y="10309"/>
                  <a:pt x="7900" y="9779"/>
                  <a:pt x="7934" y="9414"/>
                </a:cubicBezTo>
                <a:cubicBezTo>
                  <a:pt x="7995" y="8755"/>
                  <a:pt x="8098" y="6871"/>
                  <a:pt x="8131" y="5827"/>
                </a:cubicBezTo>
                <a:cubicBezTo>
                  <a:pt x="8157" y="4966"/>
                  <a:pt x="8193" y="4913"/>
                  <a:pt x="8881" y="4706"/>
                </a:cubicBezTo>
                <a:cubicBezTo>
                  <a:pt x="9470" y="4530"/>
                  <a:pt x="9551" y="4456"/>
                  <a:pt x="9551" y="4096"/>
                </a:cubicBezTo>
                <a:cubicBezTo>
                  <a:pt x="9551" y="4024"/>
                  <a:pt x="9471" y="3918"/>
                  <a:pt x="9372" y="3861"/>
                </a:cubicBezTo>
                <a:cubicBezTo>
                  <a:pt x="9199" y="3761"/>
                  <a:pt x="9153" y="3588"/>
                  <a:pt x="9188" y="3166"/>
                </a:cubicBezTo>
                <a:cubicBezTo>
                  <a:pt x="9194" y="3092"/>
                  <a:pt x="9172" y="3058"/>
                  <a:pt x="9139" y="3092"/>
                </a:cubicBezTo>
                <a:cubicBezTo>
                  <a:pt x="9106" y="3126"/>
                  <a:pt x="8936" y="2962"/>
                  <a:pt x="8761" y="2727"/>
                </a:cubicBezTo>
                <a:cubicBezTo>
                  <a:pt x="8585" y="2491"/>
                  <a:pt x="8395" y="2267"/>
                  <a:pt x="8337" y="2230"/>
                </a:cubicBezTo>
                <a:cubicBezTo>
                  <a:pt x="8279" y="2194"/>
                  <a:pt x="8232" y="2081"/>
                  <a:pt x="8232" y="1979"/>
                </a:cubicBezTo>
                <a:cubicBezTo>
                  <a:pt x="8232" y="1877"/>
                  <a:pt x="8171" y="1744"/>
                  <a:pt x="8097" y="1683"/>
                </a:cubicBezTo>
                <a:cubicBezTo>
                  <a:pt x="7807" y="1444"/>
                  <a:pt x="7180" y="853"/>
                  <a:pt x="7126" y="766"/>
                </a:cubicBezTo>
                <a:cubicBezTo>
                  <a:pt x="7094" y="715"/>
                  <a:pt x="7020" y="673"/>
                  <a:pt x="6963" y="673"/>
                </a:cubicBezTo>
                <a:cubicBezTo>
                  <a:pt x="6905" y="673"/>
                  <a:pt x="6832" y="594"/>
                  <a:pt x="6800" y="499"/>
                </a:cubicBezTo>
                <a:cubicBezTo>
                  <a:pt x="6767" y="404"/>
                  <a:pt x="6678" y="322"/>
                  <a:pt x="6601" y="316"/>
                </a:cubicBezTo>
                <a:cubicBezTo>
                  <a:pt x="6524" y="311"/>
                  <a:pt x="6234" y="225"/>
                  <a:pt x="5954" y="128"/>
                </a:cubicBezTo>
                <a:cubicBezTo>
                  <a:pt x="5660" y="26"/>
                  <a:pt x="5260" y="-13"/>
                  <a:pt x="4882" y="4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9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等腰三角形 43"/>
          <p:cNvSpPr/>
          <p:nvPr/>
        </p:nvSpPr>
        <p:spPr>
          <a:xfrm>
            <a:off x="6586453" y="4404883"/>
            <a:ext cx="2201027" cy="2208646"/>
          </a:xfrm>
          <a:prstGeom prst="triangl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398" name="等腰三角形 44"/>
          <p:cNvSpPr/>
          <p:nvPr/>
        </p:nvSpPr>
        <p:spPr>
          <a:xfrm flipH="1" rot="10800000">
            <a:off x="183151" y="7035644"/>
            <a:ext cx="2201027" cy="2208648"/>
          </a:xfrm>
          <a:prstGeom prst="triangl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399" name="矩形 45"/>
          <p:cNvSpPr/>
          <p:nvPr/>
        </p:nvSpPr>
        <p:spPr>
          <a:xfrm>
            <a:off x="0" y="4923947"/>
            <a:ext cx="24384000" cy="3791292"/>
          </a:xfrm>
          <a:prstGeom prst="rect">
            <a:avLst/>
          </a:prstGeom>
          <a:solidFill>
            <a:srgbClr val="FF8DC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400" name="平行四边形 46"/>
          <p:cNvSpPr/>
          <p:nvPr/>
        </p:nvSpPr>
        <p:spPr>
          <a:xfrm>
            <a:off x="1277871" y="4406586"/>
            <a:ext cx="6418613" cy="48260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7829" y="0"/>
                </a:lnTo>
                <a:lnTo>
                  <a:pt x="21600" y="0"/>
                </a:lnTo>
                <a:lnTo>
                  <a:pt x="13771" y="21600"/>
                </a:ln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401" name="文本框 6"/>
          <p:cNvSpPr txBox="1"/>
          <p:nvPr/>
        </p:nvSpPr>
        <p:spPr>
          <a:xfrm>
            <a:off x="2974975" y="5062780"/>
            <a:ext cx="3525732" cy="3408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8" tIns="91438" rIns="91438" bIns="91438">
            <a:spAutoFit/>
          </a:bodyPr>
          <a:lstStyle>
            <a:lvl1pPr algn="l" defTabSz="2438400">
              <a:defRPr sz="21200">
                <a:solidFill>
                  <a:srgbClr val="F2F2F2"/>
                </a:solidFill>
                <a:latin typeface="FZHei-B01S"/>
                <a:ea typeface="FZHei-B01S"/>
                <a:cs typeface="FZHei-B01S"/>
                <a:sym typeface="FZHei-B01S"/>
              </a:defRPr>
            </a:lvl1pPr>
          </a:lstStyle>
          <a:p>
            <a:pPr/>
            <a:r>
              <a:t>02</a:t>
            </a:r>
          </a:p>
        </p:txBody>
      </p:sp>
      <p:sp>
        <p:nvSpPr>
          <p:cNvPr id="402" name="TextBox 48"/>
          <p:cNvSpPr txBox="1"/>
          <p:nvPr/>
        </p:nvSpPr>
        <p:spPr>
          <a:xfrm>
            <a:off x="7941274" y="5458057"/>
            <a:ext cx="11337330" cy="18973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2" tIns="91442" rIns="91442" bIns="91442">
            <a:spAutoFit/>
          </a:bodyPr>
          <a:lstStyle>
            <a:lvl1pPr algn="just" defTabSz="2438400">
              <a:defRPr b="1" sz="96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lvl1pPr>
          </a:lstStyle>
          <a:p>
            <a:pPr/>
            <a:r>
              <a:t>沙盘推演</a:t>
            </a:r>
          </a:p>
        </p:txBody>
      </p:sp>
      <p:sp>
        <p:nvSpPr>
          <p:cNvPr id="403" name="TextBox 49"/>
          <p:cNvSpPr txBox="1"/>
          <p:nvPr/>
        </p:nvSpPr>
        <p:spPr>
          <a:xfrm>
            <a:off x="7941270" y="7195142"/>
            <a:ext cx="10336821" cy="9321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42" tIns="91442" rIns="91442" bIns="91442">
            <a:spAutoFit/>
          </a:bodyPr>
          <a:lstStyle>
            <a:lvl1pPr algn="l" defTabSz="2438400">
              <a:defRPr sz="42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lvl1pPr>
          </a:lstStyle>
          <a:p>
            <a:pPr/>
            <a:r>
              <a:t>幸福校园是动态的过程</a:t>
            </a:r>
          </a:p>
        </p:txBody>
      </p:sp>
      <p:sp>
        <p:nvSpPr>
          <p:cNvPr id="404" name="椭圆 22"/>
          <p:cNvSpPr/>
          <p:nvPr/>
        </p:nvSpPr>
        <p:spPr>
          <a:xfrm>
            <a:off x="15840405" y="3399520"/>
            <a:ext cx="1152131" cy="1154227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405" name="Freeform 59"/>
          <p:cNvSpPr/>
          <p:nvPr/>
        </p:nvSpPr>
        <p:spPr>
          <a:xfrm>
            <a:off x="16096763" y="3642393"/>
            <a:ext cx="638315" cy="6673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079" y="18580"/>
                </a:moveTo>
                <a:cubicBezTo>
                  <a:pt x="18434" y="21103"/>
                  <a:pt x="18434" y="21103"/>
                  <a:pt x="18434" y="21103"/>
                </a:cubicBezTo>
                <a:cubicBezTo>
                  <a:pt x="18174" y="21351"/>
                  <a:pt x="17913" y="21600"/>
                  <a:pt x="17652" y="21600"/>
                </a:cubicBezTo>
                <a:cubicBezTo>
                  <a:pt x="17392" y="21600"/>
                  <a:pt x="17131" y="21351"/>
                  <a:pt x="16870" y="21103"/>
                </a:cubicBezTo>
                <a:cubicBezTo>
                  <a:pt x="15530" y="19824"/>
                  <a:pt x="15530" y="19824"/>
                  <a:pt x="15530" y="19824"/>
                </a:cubicBezTo>
                <a:cubicBezTo>
                  <a:pt x="15269" y="19575"/>
                  <a:pt x="15269" y="19326"/>
                  <a:pt x="15269" y="19078"/>
                </a:cubicBezTo>
                <a:cubicBezTo>
                  <a:pt x="15269" y="18580"/>
                  <a:pt x="15530" y="18083"/>
                  <a:pt x="16349" y="18083"/>
                </a:cubicBezTo>
                <a:cubicBezTo>
                  <a:pt x="16610" y="18083"/>
                  <a:pt x="16870" y="18332"/>
                  <a:pt x="16870" y="18580"/>
                </a:cubicBezTo>
                <a:cubicBezTo>
                  <a:pt x="17652" y="19078"/>
                  <a:pt x="17652" y="19078"/>
                  <a:pt x="17652" y="19078"/>
                </a:cubicBezTo>
                <a:cubicBezTo>
                  <a:pt x="19738" y="17088"/>
                  <a:pt x="19738" y="17088"/>
                  <a:pt x="19738" y="17088"/>
                </a:cubicBezTo>
                <a:cubicBezTo>
                  <a:pt x="19999" y="16839"/>
                  <a:pt x="20297" y="16839"/>
                  <a:pt x="20557" y="16839"/>
                </a:cubicBezTo>
                <a:cubicBezTo>
                  <a:pt x="21079" y="16839"/>
                  <a:pt x="21600" y="17337"/>
                  <a:pt x="21600" y="17834"/>
                </a:cubicBezTo>
                <a:cubicBezTo>
                  <a:pt x="21600" y="18083"/>
                  <a:pt x="21339" y="18332"/>
                  <a:pt x="21079" y="18580"/>
                </a:cubicBezTo>
                <a:close/>
                <a:moveTo>
                  <a:pt x="17652" y="17586"/>
                </a:moveTo>
                <a:cubicBezTo>
                  <a:pt x="17392" y="17337"/>
                  <a:pt x="16870" y="17088"/>
                  <a:pt x="16349" y="17088"/>
                </a:cubicBezTo>
                <a:cubicBezTo>
                  <a:pt x="15008" y="17088"/>
                  <a:pt x="14226" y="18083"/>
                  <a:pt x="14226" y="19078"/>
                </a:cubicBezTo>
                <a:cubicBezTo>
                  <a:pt x="14226" y="19824"/>
                  <a:pt x="14487" y="20357"/>
                  <a:pt x="14748" y="20605"/>
                </a:cubicBezTo>
                <a:cubicBezTo>
                  <a:pt x="15790" y="21600"/>
                  <a:pt x="15790" y="21600"/>
                  <a:pt x="15790" y="21600"/>
                </a:cubicBezTo>
                <a:cubicBezTo>
                  <a:pt x="1080" y="21600"/>
                  <a:pt x="1080" y="21600"/>
                  <a:pt x="1080" y="21600"/>
                </a:cubicBezTo>
                <a:cubicBezTo>
                  <a:pt x="559" y="21600"/>
                  <a:pt x="0" y="21103"/>
                  <a:pt x="0" y="20605"/>
                </a:cubicBezTo>
                <a:cubicBezTo>
                  <a:pt x="0" y="3020"/>
                  <a:pt x="0" y="3020"/>
                  <a:pt x="0" y="3020"/>
                </a:cubicBezTo>
                <a:cubicBezTo>
                  <a:pt x="0" y="2522"/>
                  <a:pt x="559" y="1989"/>
                  <a:pt x="1080" y="1989"/>
                </a:cubicBezTo>
                <a:cubicBezTo>
                  <a:pt x="2905" y="1989"/>
                  <a:pt x="2905" y="1989"/>
                  <a:pt x="2905" y="1989"/>
                </a:cubicBezTo>
                <a:cubicBezTo>
                  <a:pt x="2905" y="3020"/>
                  <a:pt x="2905" y="3020"/>
                  <a:pt x="2905" y="3020"/>
                </a:cubicBezTo>
                <a:cubicBezTo>
                  <a:pt x="2905" y="4263"/>
                  <a:pt x="3948" y="5009"/>
                  <a:pt x="5028" y="5009"/>
                </a:cubicBezTo>
                <a:cubicBezTo>
                  <a:pt x="6070" y="5009"/>
                  <a:pt x="7113" y="4263"/>
                  <a:pt x="7113" y="3020"/>
                </a:cubicBezTo>
                <a:cubicBezTo>
                  <a:pt x="7113" y="1989"/>
                  <a:pt x="7113" y="1989"/>
                  <a:pt x="7113" y="1989"/>
                </a:cubicBezTo>
                <a:cubicBezTo>
                  <a:pt x="8156" y="1989"/>
                  <a:pt x="8156" y="1989"/>
                  <a:pt x="8156" y="1989"/>
                </a:cubicBezTo>
                <a:cubicBezTo>
                  <a:pt x="8156" y="3020"/>
                  <a:pt x="8156" y="3020"/>
                  <a:pt x="8156" y="3020"/>
                </a:cubicBezTo>
                <a:cubicBezTo>
                  <a:pt x="8156" y="4263"/>
                  <a:pt x="9236" y="5009"/>
                  <a:pt x="10279" y="5009"/>
                </a:cubicBezTo>
                <a:cubicBezTo>
                  <a:pt x="11321" y="5009"/>
                  <a:pt x="12401" y="4263"/>
                  <a:pt x="12401" y="3020"/>
                </a:cubicBezTo>
                <a:cubicBezTo>
                  <a:pt x="12401" y="1989"/>
                  <a:pt x="12401" y="1989"/>
                  <a:pt x="12401" y="1989"/>
                </a:cubicBezTo>
                <a:cubicBezTo>
                  <a:pt x="13444" y="1989"/>
                  <a:pt x="13444" y="1989"/>
                  <a:pt x="13444" y="1989"/>
                </a:cubicBezTo>
                <a:cubicBezTo>
                  <a:pt x="13444" y="3020"/>
                  <a:pt x="13444" y="3020"/>
                  <a:pt x="13444" y="3020"/>
                </a:cubicBezTo>
                <a:cubicBezTo>
                  <a:pt x="13444" y="4263"/>
                  <a:pt x="14487" y="5009"/>
                  <a:pt x="15530" y="5009"/>
                </a:cubicBezTo>
                <a:cubicBezTo>
                  <a:pt x="16610" y="5009"/>
                  <a:pt x="17652" y="4263"/>
                  <a:pt x="17652" y="3020"/>
                </a:cubicBezTo>
                <a:cubicBezTo>
                  <a:pt x="17652" y="1989"/>
                  <a:pt x="17652" y="1989"/>
                  <a:pt x="17652" y="1989"/>
                </a:cubicBezTo>
                <a:cubicBezTo>
                  <a:pt x="19477" y="1989"/>
                  <a:pt x="19477" y="1989"/>
                  <a:pt x="19477" y="1989"/>
                </a:cubicBezTo>
                <a:cubicBezTo>
                  <a:pt x="19999" y="1989"/>
                  <a:pt x="20557" y="2522"/>
                  <a:pt x="20557" y="3020"/>
                </a:cubicBezTo>
                <a:cubicBezTo>
                  <a:pt x="20557" y="15809"/>
                  <a:pt x="20557" y="15809"/>
                  <a:pt x="20557" y="15809"/>
                </a:cubicBezTo>
                <a:cubicBezTo>
                  <a:pt x="19738" y="15809"/>
                  <a:pt x="19217" y="16058"/>
                  <a:pt x="18956" y="16342"/>
                </a:cubicBezTo>
                <a:lnTo>
                  <a:pt x="17652" y="17586"/>
                </a:lnTo>
                <a:close/>
                <a:moveTo>
                  <a:pt x="2905" y="17337"/>
                </a:moveTo>
                <a:cubicBezTo>
                  <a:pt x="2905" y="17834"/>
                  <a:pt x="3166" y="18083"/>
                  <a:pt x="3687" y="18083"/>
                </a:cubicBezTo>
                <a:cubicBezTo>
                  <a:pt x="10539" y="18083"/>
                  <a:pt x="10539" y="18083"/>
                  <a:pt x="10539" y="18083"/>
                </a:cubicBezTo>
                <a:cubicBezTo>
                  <a:pt x="11061" y="18083"/>
                  <a:pt x="11321" y="17834"/>
                  <a:pt x="11321" y="17337"/>
                </a:cubicBezTo>
                <a:cubicBezTo>
                  <a:pt x="11321" y="16839"/>
                  <a:pt x="11061" y="16591"/>
                  <a:pt x="10539" y="16591"/>
                </a:cubicBezTo>
                <a:cubicBezTo>
                  <a:pt x="3687" y="16591"/>
                  <a:pt x="3687" y="16591"/>
                  <a:pt x="3687" y="16591"/>
                </a:cubicBezTo>
                <a:cubicBezTo>
                  <a:pt x="3166" y="16591"/>
                  <a:pt x="2905" y="16839"/>
                  <a:pt x="2905" y="17337"/>
                </a:cubicBezTo>
                <a:close/>
                <a:moveTo>
                  <a:pt x="16610" y="7780"/>
                </a:moveTo>
                <a:cubicBezTo>
                  <a:pt x="3948" y="7780"/>
                  <a:pt x="3948" y="7780"/>
                  <a:pt x="3948" y="7780"/>
                </a:cubicBezTo>
                <a:cubicBezTo>
                  <a:pt x="3426" y="7780"/>
                  <a:pt x="2905" y="8278"/>
                  <a:pt x="2905" y="8775"/>
                </a:cubicBezTo>
                <a:cubicBezTo>
                  <a:pt x="2905" y="9308"/>
                  <a:pt x="3426" y="9805"/>
                  <a:pt x="3948" y="9805"/>
                </a:cubicBezTo>
                <a:cubicBezTo>
                  <a:pt x="16610" y="9805"/>
                  <a:pt x="16610" y="9805"/>
                  <a:pt x="16610" y="9805"/>
                </a:cubicBezTo>
                <a:cubicBezTo>
                  <a:pt x="17131" y="9805"/>
                  <a:pt x="17652" y="9308"/>
                  <a:pt x="17652" y="8775"/>
                </a:cubicBezTo>
                <a:cubicBezTo>
                  <a:pt x="17652" y="8278"/>
                  <a:pt x="17131" y="7780"/>
                  <a:pt x="16610" y="7780"/>
                </a:cubicBezTo>
                <a:close/>
                <a:moveTo>
                  <a:pt x="16610" y="12043"/>
                </a:moveTo>
                <a:cubicBezTo>
                  <a:pt x="10279" y="12043"/>
                  <a:pt x="10279" y="12043"/>
                  <a:pt x="10279" y="12043"/>
                </a:cubicBezTo>
                <a:cubicBezTo>
                  <a:pt x="8417" y="12043"/>
                  <a:pt x="8417" y="12043"/>
                  <a:pt x="8417" y="12043"/>
                </a:cubicBezTo>
                <a:cubicBezTo>
                  <a:pt x="3948" y="12043"/>
                  <a:pt x="3948" y="12043"/>
                  <a:pt x="3948" y="12043"/>
                </a:cubicBezTo>
                <a:cubicBezTo>
                  <a:pt x="3426" y="12043"/>
                  <a:pt x="2905" y="12541"/>
                  <a:pt x="2905" y="13038"/>
                </a:cubicBezTo>
                <a:cubicBezTo>
                  <a:pt x="2905" y="13820"/>
                  <a:pt x="3426" y="14068"/>
                  <a:pt x="3948" y="14068"/>
                </a:cubicBezTo>
                <a:cubicBezTo>
                  <a:pt x="8417" y="14068"/>
                  <a:pt x="8417" y="14068"/>
                  <a:pt x="8417" y="14068"/>
                </a:cubicBezTo>
                <a:cubicBezTo>
                  <a:pt x="10279" y="14068"/>
                  <a:pt x="10279" y="14068"/>
                  <a:pt x="10279" y="14068"/>
                </a:cubicBezTo>
                <a:cubicBezTo>
                  <a:pt x="16610" y="14068"/>
                  <a:pt x="16610" y="14068"/>
                  <a:pt x="16610" y="14068"/>
                </a:cubicBezTo>
                <a:cubicBezTo>
                  <a:pt x="17131" y="14068"/>
                  <a:pt x="17652" y="13820"/>
                  <a:pt x="17652" y="13038"/>
                </a:cubicBezTo>
                <a:cubicBezTo>
                  <a:pt x="17652" y="12541"/>
                  <a:pt x="17131" y="12043"/>
                  <a:pt x="16610" y="12043"/>
                </a:cubicBezTo>
                <a:close/>
                <a:moveTo>
                  <a:pt x="15530" y="4014"/>
                </a:moveTo>
                <a:cubicBezTo>
                  <a:pt x="15008" y="4014"/>
                  <a:pt x="14487" y="3766"/>
                  <a:pt x="14487" y="3020"/>
                </a:cubicBezTo>
                <a:cubicBezTo>
                  <a:pt x="14487" y="995"/>
                  <a:pt x="14487" y="995"/>
                  <a:pt x="14487" y="995"/>
                </a:cubicBezTo>
                <a:cubicBezTo>
                  <a:pt x="14487" y="497"/>
                  <a:pt x="15008" y="0"/>
                  <a:pt x="15530" y="0"/>
                </a:cubicBezTo>
                <a:cubicBezTo>
                  <a:pt x="16051" y="0"/>
                  <a:pt x="16610" y="497"/>
                  <a:pt x="16610" y="995"/>
                </a:cubicBezTo>
                <a:cubicBezTo>
                  <a:pt x="16610" y="3020"/>
                  <a:pt x="16610" y="3020"/>
                  <a:pt x="16610" y="3020"/>
                </a:cubicBezTo>
                <a:cubicBezTo>
                  <a:pt x="16610" y="3766"/>
                  <a:pt x="16051" y="4014"/>
                  <a:pt x="15530" y="4014"/>
                </a:cubicBezTo>
                <a:close/>
                <a:moveTo>
                  <a:pt x="10279" y="4014"/>
                </a:moveTo>
                <a:cubicBezTo>
                  <a:pt x="9757" y="4014"/>
                  <a:pt x="9236" y="3766"/>
                  <a:pt x="9236" y="3020"/>
                </a:cubicBezTo>
                <a:cubicBezTo>
                  <a:pt x="9236" y="995"/>
                  <a:pt x="9236" y="995"/>
                  <a:pt x="9236" y="995"/>
                </a:cubicBezTo>
                <a:cubicBezTo>
                  <a:pt x="9236" y="497"/>
                  <a:pt x="9757" y="0"/>
                  <a:pt x="10279" y="0"/>
                </a:cubicBezTo>
                <a:cubicBezTo>
                  <a:pt x="10800" y="0"/>
                  <a:pt x="11321" y="497"/>
                  <a:pt x="11321" y="995"/>
                </a:cubicBezTo>
                <a:cubicBezTo>
                  <a:pt x="11321" y="3020"/>
                  <a:pt x="11321" y="3020"/>
                  <a:pt x="11321" y="3020"/>
                </a:cubicBezTo>
                <a:cubicBezTo>
                  <a:pt x="11321" y="3766"/>
                  <a:pt x="10800" y="4014"/>
                  <a:pt x="10279" y="4014"/>
                </a:cubicBezTo>
                <a:close/>
                <a:moveTo>
                  <a:pt x="5028" y="4014"/>
                </a:moveTo>
                <a:cubicBezTo>
                  <a:pt x="4506" y="4014"/>
                  <a:pt x="3948" y="3766"/>
                  <a:pt x="3948" y="3020"/>
                </a:cubicBezTo>
                <a:cubicBezTo>
                  <a:pt x="3948" y="995"/>
                  <a:pt x="3948" y="995"/>
                  <a:pt x="3948" y="995"/>
                </a:cubicBezTo>
                <a:cubicBezTo>
                  <a:pt x="3948" y="497"/>
                  <a:pt x="4506" y="0"/>
                  <a:pt x="5028" y="0"/>
                </a:cubicBezTo>
                <a:cubicBezTo>
                  <a:pt x="5549" y="0"/>
                  <a:pt x="6070" y="497"/>
                  <a:pt x="6070" y="995"/>
                </a:cubicBezTo>
                <a:cubicBezTo>
                  <a:pt x="6070" y="3020"/>
                  <a:pt x="6070" y="3020"/>
                  <a:pt x="6070" y="3020"/>
                </a:cubicBezTo>
                <a:cubicBezTo>
                  <a:pt x="6070" y="3766"/>
                  <a:pt x="5549" y="4014"/>
                  <a:pt x="5028" y="4014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>
              <a:defRPr sz="4800"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406" name="椭圆 65"/>
          <p:cNvSpPr/>
          <p:nvPr/>
        </p:nvSpPr>
        <p:spPr>
          <a:xfrm>
            <a:off x="12384020" y="3400568"/>
            <a:ext cx="1152131" cy="1152131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407" name="Freeform 110"/>
          <p:cNvSpPr/>
          <p:nvPr/>
        </p:nvSpPr>
        <p:spPr>
          <a:xfrm>
            <a:off x="12658896" y="3644815"/>
            <a:ext cx="667382" cy="6625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19551"/>
                </a:moveTo>
                <a:cubicBezTo>
                  <a:pt x="21600" y="20594"/>
                  <a:pt x="20570" y="21600"/>
                  <a:pt x="19575" y="21600"/>
                </a:cubicBezTo>
                <a:cubicBezTo>
                  <a:pt x="18829" y="21600"/>
                  <a:pt x="18332" y="21348"/>
                  <a:pt x="18083" y="21097"/>
                </a:cubicBezTo>
                <a:cubicBezTo>
                  <a:pt x="12292" y="14987"/>
                  <a:pt x="12292" y="14987"/>
                  <a:pt x="12292" y="14987"/>
                </a:cubicBezTo>
                <a:cubicBezTo>
                  <a:pt x="11049" y="15742"/>
                  <a:pt x="9557" y="16281"/>
                  <a:pt x="8029" y="16281"/>
                </a:cubicBezTo>
                <a:cubicBezTo>
                  <a:pt x="3766" y="16281"/>
                  <a:pt x="0" y="12471"/>
                  <a:pt x="0" y="8122"/>
                </a:cubicBezTo>
                <a:cubicBezTo>
                  <a:pt x="0" y="3558"/>
                  <a:pt x="3766" y="0"/>
                  <a:pt x="8029" y="0"/>
                </a:cubicBezTo>
                <a:cubicBezTo>
                  <a:pt x="12541" y="0"/>
                  <a:pt x="16058" y="3558"/>
                  <a:pt x="16058" y="8122"/>
                </a:cubicBezTo>
                <a:cubicBezTo>
                  <a:pt x="16058" y="9668"/>
                  <a:pt x="15809" y="10926"/>
                  <a:pt x="15063" y="12220"/>
                </a:cubicBezTo>
                <a:cubicBezTo>
                  <a:pt x="20854" y="18042"/>
                  <a:pt x="20854" y="18042"/>
                  <a:pt x="20854" y="18042"/>
                </a:cubicBezTo>
                <a:cubicBezTo>
                  <a:pt x="21351" y="18545"/>
                  <a:pt x="21600" y="19048"/>
                  <a:pt x="21600" y="19551"/>
                </a:cubicBezTo>
                <a:close/>
                <a:moveTo>
                  <a:pt x="8029" y="2049"/>
                </a:moveTo>
                <a:cubicBezTo>
                  <a:pt x="4761" y="2049"/>
                  <a:pt x="1989" y="4564"/>
                  <a:pt x="1989" y="8122"/>
                </a:cubicBezTo>
                <a:cubicBezTo>
                  <a:pt x="1989" y="11429"/>
                  <a:pt x="4761" y="14232"/>
                  <a:pt x="8029" y="14232"/>
                </a:cubicBezTo>
                <a:cubicBezTo>
                  <a:pt x="11546" y="14232"/>
                  <a:pt x="14068" y="11429"/>
                  <a:pt x="14068" y="8122"/>
                </a:cubicBezTo>
                <a:cubicBezTo>
                  <a:pt x="14068" y="4564"/>
                  <a:pt x="11546" y="2049"/>
                  <a:pt x="8029" y="2049"/>
                </a:cubicBezTo>
                <a:close/>
                <a:moveTo>
                  <a:pt x="11546" y="9165"/>
                </a:moveTo>
                <a:cubicBezTo>
                  <a:pt x="9024" y="9165"/>
                  <a:pt x="9024" y="9165"/>
                  <a:pt x="9024" y="9165"/>
                </a:cubicBezTo>
                <a:cubicBezTo>
                  <a:pt x="9024" y="11429"/>
                  <a:pt x="9024" y="11429"/>
                  <a:pt x="9024" y="11429"/>
                </a:cubicBezTo>
                <a:cubicBezTo>
                  <a:pt x="9024" y="11968"/>
                  <a:pt x="8775" y="12471"/>
                  <a:pt x="8029" y="12471"/>
                </a:cubicBezTo>
                <a:cubicBezTo>
                  <a:pt x="7532" y="12471"/>
                  <a:pt x="7034" y="11968"/>
                  <a:pt x="7034" y="11429"/>
                </a:cubicBezTo>
                <a:cubicBezTo>
                  <a:pt x="7034" y="9165"/>
                  <a:pt x="7034" y="9165"/>
                  <a:pt x="7034" y="9165"/>
                </a:cubicBezTo>
                <a:cubicBezTo>
                  <a:pt x="4761" y="9165"/>
                  <a:pt x="4761" y="9165"/>
                  <a:pt x="4761" y="9165"/>
                </a:cubicBezTo>
                <a:cubicBezTo>
                  <a:pt x="4263" y="9165"/>
                  <a:pt x="3766" y="8662"/>
                  <a:pt x="3766" y="8122"/>
                </a:cubicBezTo>
                <a:cubicBezTo>
                  <a:pt x="3766" y="7368"/>
                  <a:pt x="4263" y="7116"/>
                  <a:pt x="4761" y="7116"/>
                </a:cubicBezTo>
                <a:cubicBezTo>
                  <a:pt x="7034" y="7116"/>
                  <a:pt x="7034" y="7116"/>
                  <a:pt x="7034" y="7116"/>
                </a:cubicBezTo>
                <a:cubicBezTo>
                  <a:pt x="7034" y="4564"/>
                  <a:pt x="7034" y="4564"/>
                  <a:pt x="7034" y="4564"/>
                </a:cubicBezTo>
                <a:cubicBezTo>
                  <a:pt x="7034" y="4061"/>
                  <a:pt x="7532" y="3558"/>
                  <a:pt x="8029" y="3558"/>
                </a:cubicBezTo>
                <a:cubicBezTo>
                  <a:pt x="8775" y="3558"/>
                  <a:pt x="9024" y="4061"/>
                  <a:pt x="9024" y="4564"/>
                </a:cubicBezTo>
                <a:cubicBezTo>
                  <a:pt x="9024" y="7116"/>
                  <a:pt x="9024" y="7116"/>
                  <a:pt x="9024" y="7116"/>
                </a:cubicBezTo>
                <a:cubicBezTo>
                  <a:pt x="11546" y="7116"/>
                  <a:pt x="11546" y="7116"/>
                  <a:pt x="11546" y="7116"/>
                </a:cubicBezTo>
                <a:cubicBezTo>
                  <a:pt x="12043" y="7116"/>
                  <a:pt x="12541" y="7368"/>
                  <a:pt x="12541" y="8122"/>
                </a:cubicBezTo>
                <a:cubicBezTo>
                  <a:pt x="12541" y="8662"/>
                  <a:pt x="12043" y="9165"/>
                  <a:pt x="11546" y="9165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>
              <a:defRPr sz="4800"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408" name="椭圆 16"/>
          <p:cNvSpPr/>
          <p:nvPr/>
        </p:nvSpPr>
        <p:spPr>
          <a:xfrm>
            <a:off x="14112217" y="3399520"/>
            <a:ext cx="1154227" cy="1154227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409" name="Freeform 16"/>
          <p:cNvSpPr/>
          <p:nvPr/>
        </p:nvSpPr>
        <p:spPr>
          <a:xfrm>
            <a:off x="14427747" y="3673880"/>
            <a:ext cx="522056" cy="6044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0324" y="21600"/>
                </a:moveTo>
                <a:cubicBezTo>
                  <a:pt x="19003" y="21600"/>
                  <a:pt x="19003" y="21600"/>
                  <a:pt x="19003" y="21600"/>
                </a:cubicBezTo>
                <a:cubicBezTo>
                  <a:pt x="19003" y="0"/>
                  <a:pt x="19003" y="0"/>
                  <a:pt x="19003" y="0"/>
                </a:cubicBezTo>
                <a:cubicBezTo>
                  <a:pt x="20324" y="0"/>
                  <a:pt x="20324" y="0"/>
                  <a:pt x="20324" y="0"/>
                </a:cubicBezTo>
                <a:cubicBezTo>
                  <a:pt x="20962" y="0"/>
                  <a:pt x="21600" y="549"/>
                  <a:pt x="21600" y="1098"/>
                </a:cubicBezTo>
                <a:cubicBezTo>
                  <a:pt x="21600" y="20502"/>
                  <a:pt x="21600" y="20502"/>
                  <a:pt x="21600" y="20502"/>
                </a:cubicBezTo>
                <a:cubicBezTo>
                  <a:pt x="21600" y="21051"/>
                  <a:pt x="20962" y="21600"/>
                  <a:pt x="20324" y="21600"/>
                </a:cubicBezTo>
                <a:close/>
                <a:moveTo>
                  <a:pt x="2597" y="20502"/>
                </a:moveTo>
                <a:cubicBezTo>
                  <a:pt x="2597" y="19405"/>
                  <a:pt x="2597" y="19405"/>
                  <a:pt x="2597" y="19405"/>
                </a:cubicBezTo>
                <a:cubicBezTo>
                  <a:pt x="4830" y="19405"/>
                  <a:pt x="4830" y="19405"/>
                  <a:pt x="4830" y="19405"/>
                </a:cubicBezTo>
                <a:cubicBezTo>
                  <a:pt x="6152" y="19405"/>
                  <a:pt x="7428" y="18268"/>
                  <a:pt x="7428" y="17170"/>
                </a:cubicBezTo>
                <a:cubicBezTo>
                  <a:pt x="7428" y="15798"/>
                  <a:pt x="6152" y="14936"/>
                  <a:pt x="4830" y="14936"/>
                </a:cubicBezTo>
                <a:cubicBezTo>
                  <a:pt x="2597" y="14936"/>
                  <a:pt x="2597" y="14936"/>
                  <a:pt x="2597" y="14936"/>
                </a:cubicBezTo>
                <a:cubicBezTo>
                  <a:pt x="2597" y="13015"/>
                  <a:pt x="2597" y="13015"/>
                  <a:pt x="2597" y="13015"/>
                </a:cubicBezTo>
                <a:cubicBezTo>
                  <a:pt x="4830" y="13015"/>
                  <a:pt x="4830" y="13015"/>
                  <a:pt x="4830" y="13015"/>
                </a:cubicBezTo>
                <a:cubicBezTo>
                  <a:pt x="6152" y="13015"/>
                  <a:pt x="7428" y="11917"/>
                  <a:pt x="7428" y="10780"/>
                </a:cubicBezTo>
                <a:cubicBezTo>
                  <a:pt x="7428" y="9683"/>
                  <a:pt x="6152" y="8585"/>
                  <a:pt x="4830" y="8585"/>
                </a:cubicBezTo>
                <a:cubicBezTo>
                  <a:pt x="2597" y="8585"/>
                  <a:pt x="2597" y="8585"/>
                  <a:pt x="2597" y="8585"/>
                </a:cubicBezTo>
                <a:cubicBezTo>
                  <a:pt x="2597" y="6625"/>
                  <a:pt x="2597" y="6625"/>
                  <a:pt x="2597" y="6625"/>
                </a:cubicBezTo>
                <a:cubicBezTo>
                  <a:pt x="4830" y="6625"/>
                  <a:pt x="4830" y="6625"/>
                  <a:pt x="4830" y="6625"/>
                </a:cubicBezTo>
                <a:cubicBezTo>
                  <a:pt x="6152" y="6625"/>
                  <a:pt x="7428" y="5802"/>
                  <a:pt x="7428" y="4430"/>
                </a:cubicBezTo>
                <a:cubicBezTo>
                  <a:pt x="7428" y="3332"/>
                  <a:pt x="6152" y="2195"/>
                  <a:pt x="4830" y="2195"/>
                </a:cubicBezTo>
                <a:cubicBezTo>
                  <a:pt x="2597" y="2195"/>
                  <a:pt x="2597" y="2195"/>
                  <a:pt x="2597" y="2195"/>
                </a:cubicBezTo>
                <a:cubicBezTo>
                  <a:pt x="2597" y="1098"/>
                  <a:pt x="2597" y="1098"/>
                  <a:pt x="2597" y="1098"/>
                </a:cubicBezTo>
                <a:cubicBezTo>
                  <a:pt x="2597" y="549"/>
                  <a:pt x="3235" y="0"/>
                  <a:pt x="3873" y="0"/>
                </a:cubicBezTo>
                <a:cubicBezTo>
                  <a:pt x="17727" y="0"/>
                  <a:pt x="17727" y="0"/>
                  <a:pt x="17727" y="0"/>
                </a:cubicBezTo>
                <a:cubicBezTo>
                  <a:pt x="17727" y="21600"/>
                  <a:pt x="17727" y="21600"/>
                  <a:pt x="17727" y="21600"/>
                </a:cubicBezTo>
                <a:cubicBezTo>
                  <a:pt x="3873" y="21600"/>
                  <a:pt x="3873" y="21600"/>
                  <a:pt x="3873" y="21600"/>
                </a:cubicBezTo>
                <a:cubicBezTo>
                  <a:pt x="3235" y="21600"/>
                  <a:pt x="2597" y="21051"/>
                  <a:pt x="2597" y="20502"/>
                </a:cubicBezTo>
                <a:close/>
                <a:moveTo>
                  <a:pt x="6152" y="4430"/>
                </a:moveTo>
                <a:cubicBezTo>
                  <a:pt x="6152" y="5253"/>
                  <a:pt x="5468" y="5527"/>
                  <a:pt x="4830" y="5527"/>
                </a:cubicBezTo>
                <a:cubicBezTo>
                  <a:pt x="1322" y="5527"/>
                  <a:pt x="1322" y="5527"/>
                  <a:pt x="1322" y="5527"/>
                </a:cubicBezTo>
                <a:cubicBezTo>
                  <a:pt x="684" y="5527"/>
                  <a:pt x="0" y="5253"/>
                  <a:pt x="0" y="4430"/>
                </a:cubicBezTo>
                <a:cubicBezTo>
                  <a:pt x="0" y="3881"/>
                  <a:pt x="684" y="3332"/>
                  <a:pt x="1322" y="3332"/>
                </a:cubicBezTo>
                <a:cubicBezTo>
                  <a:pt x="4830" y="3332"/>
                  <a:pt x="4830" y="3332"/>
                  <a:pt x="4830" y="3332"/>
                </a:cubicBezTo>
                <a:cubicBezTo>
                  <a:pt x="5468" y="3332"/>
                  <a:pt x="6152" y="3881"/>
                  <a:pt x="6152" y="4430"/>
                </a:cubicBezTo>
                <a:close/>
                <a:moveTo>
                  <a:pt x="1322" y="9683"/>
                </a:moveTo>
                <a:cubicBezTo>
                  <a:pt x="4830" y="9683"/>
                  <a:pt x="4830" y="9683"/>
                  <a:pt x="4830" y="9683"/>
                </a:cubicBezTo>
                <a:cubicBezTo>
                  <a:pt x="5468" y="9683"/>
                  <a:pt x="6152" y="10232"/>
                  <a:pt x="6152" y="10780"/>
                </a:cubicBezTo>
                <a:cubicBezTo>
                  <a:pt x="6152" y="11368"/>
                  <a:pt x="5468" y="11917"/>
                  <a:pt x="4830" y="11917"/>
                </a:cubicBezTo>
                <a:cubicBezTo>
                  <a:pt x="1322" y="11917"/>
                  <a:pt x="1322" y="11917"/>
                  <a:pt x="1322" y="11917"/>
                </a:cubicBezTo>
                <a:cubicBezTo>
                  <a:pt x="684" y="11917"/>
                  <a:pt x="0" y="11368"/>
                  <a:pt x="0" y="10780"/>
                </a:cubicBezTo>
                <a:cubicBezTo>
                  <a:pt x="0" y="10232"/>
                  <a:pt x="684" y="9683"/>
                  <a:pt x="1322" y="9683"/>
                </a:cubicBezTo>
                <a:close/>
                <a:moveTo>
                  <a:pt x="1322" y="16073"/>
                </a:moveTo>
                <a:cubicBezTo>
                  <a:pt x="4830" y="16073"/>
                  <a:pt x="4830" y="16073"/>
                  <a:pt x="4830" y="16073"/>
                </a:cubicBezTo>
                <a:cubicBezTo>
                  <a:pt x="5468" y="16073"/>
                  <a:pt x="6152" y="16347"/>
                  <a:pt x="6152" y="17170"/>
                </a:cubicBezTo>
                <a:cubicBezTo>
                  <a:pt x="6152" y="17719"/>
                  <a:pt x="5468" y="18268"/>
                  <a:pt x="4830" y="18268"/>
                </a:cubicBezTo>
                <a:cubicBezTo>
                  <a:pt x="1322" y="18268"/>
                  <a:pt x="1322" y="18268"/>
                  <a:pt x="1322" y="18268"/>
                </a:cubicBezTo>
                <a:cubicBezTo>
                  <a:pt x="684" y="18268"/>
                  <a:pt x="0" y="17719"/>
                  <a:pt x="0" y="17170"/>
                </a:cubicBezTo>
                <a:cubicBezTo>
                  <a:pt x="0" y="16347"/>
                  <a:pt x="684" y="16073"/>
                  <a:pt x="1322" y="16073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>
              <a:defRPr sz="4800"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410" name="椭圆 16"/>
          <p:cNvSpPr/>
          <p:nvPr/>
        </p:nvSpPr>
        <p:spPr>
          <a:xfrm>
            <a:off x="8927641" y="3399520"/>
            <a:ext cx="1154227" cy="1154227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411" name="Freeform 75"/>
          <p:cNvSpPr/>
          <p:nvPr/>
        </p:nvSpPr>
        <p:spPr>
          <a:xfrm>
            <a:off x="9172932" y="3695677"/>
            <a:ext cx="662535" cy="5608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0558" y="21600"/>
                </a:moveTo>
                <a:cubicBezTo>
                  <a:pt x="1006" y="21600"/>
                  <a:pt x="1006" y="21600"/>
                  <a:pt x="1006" y="21600"/>
                </a:cubicBezTo>
                <a:cubicBezTo>
                  <a:pt x="503" y="21600"/>
                  <a:pt x="0" y="21303"/>
                  <a:pt x="0" y="20412"/>
                </a:cubicBezTo>
                <a:cubicBezTo>
                  <a:pt x="0" y="1188"/>
                  <a:pt x="0" y="1188"/>
                  <a:pt x="0" y="1188"/>
                </a:cubicBezTo>
                <a:cubicBezTo>
                  <a:pt x="0" y="594"/>
                  <a:pt x="503" y="0"/>
                  <a:pt x="1006" y="0"/>
                </a:cubicBezTo>
                <a:cubicBezTo>
                  <a:pt x="1509" y="0"/>
                  <a:pt x="2013" y="594"/>
                  <a:pt x="2013" y="1188"/>
                </a:cubicBezTo>
                <a:cubicBezTo>
                  <a:pt x="2013" y="16508"/>
                  <a:pt x="2013" y="16508"/>
                  <a:pt x="2013" y="16508"/>
                </a:cubicBezTo>
                <a:cubicBezTo>
                  <a:pt x="2013" y="19181"/>
                  <a:pt x="2013" y="19181"/>
                  <a:pt x="2013" y="19181"/>
                </a:cubicBezTo>
                <a:cubicBezTo>
                  <a:pt x="20558" y="19181"/>
                  <a:pt x="20558" y="19181"/>
                  <a:pt x="20558" y="19181"/>
                </a:cubicBezTo>
                <a:cubicBezTo>
                  <a:pt x="21348" y="19181"/>
                  <a:pt x="21600" y="19818"/>
                  <a:pt x="21600" y="20412"/>
                </a:cubicBezTo>
                <a:cubicBezTo>
                  <a:pt x="21600" y="21303"/>
                  <a:pt x="21348" y="21600"/>
                  <a:pt x="20558" y="21600"/>
                </a:cubicBezTo>
                <a:close/>
                <a:moveTo>
                  <a:pt x="18294" y="17993"/>
                </a:moveTo>
                <a:cubicBezTo>
                  <a:pt x="16245" y="17993"/>
                  <a:pt x="16245" y="17993"/>
                  <a:pt x="16245" y="17993"/>
                </a:cubicBezTo>
                <a:cubicBezTo>
                  <a:pt x="15742" y="17993"/>
                  <a:pt x="15239" y="17696"/>
                  <a:pt x="15239" y="16805"/>
                </a:cubicBezTo>
                <a:cubicBezTo>
                  <a:pt x="15239" y="8402"/>
                  <a:pt x="15239" y="8402"/>
                  <a:pt x="15239" y="8402"/>
                </a:cubicBezTo>
                <a:cubicBezTo>
                  <a:pt x="15239" y="7808"/>
                  <a:pt x="15742" y="7214"/>
                  <a:pt x="16245" y="7214"/>
                </a:cubicBezTo>
                <a:cubicBezTo>
                  <a:pt x="18294" y="7214"/>
                  <a:pt x="18294" y="7214"/>
                  <a:pt x="18294" y="7214"/>
                </a:cubicBezTo>
                <a:cubicBezTo>
                  <a:pt x="18797" y="7214"/>
                  <a:pt x="19300" y="7808"/>
                  <a:pt x="19300" y="8402"/>
                </a:cubicBezTo>
                <a:cubicBezTo>
                  <a:pt x="19300" y="16805"/>
                  <a:pt x="19300" y="16805"/>
                  <a:pt x="19300" y="16805"/>
                </a:cubicBezTo>
                <a:cubicBezTo>
                  <a:pt x="19300" y="17696"/>
                  <a:pt x="18797" y="17993"/>
                  <a:pt x="18294" y="17993"/>
                </a:cubicBezTo>
                <a:close/>
                <a:moveTo>
                  <a:pt x="12435" y="17993"/>
                </a:moveTo>
                <a:cubicBezTo>
                  <a:pt x="10423" y="17993"/>
                  <a:pt x="10423" y="17993"/>
                  <a:pt x="10423" y="17993"/>
                </a:cubicBezTo>
                <a:cubicBezTo>
                  <a:pt x="9919" y="17993"/>
                  <a:pt x="9380" y="17696"/>
                  <a:pt x="9380" y="16805"/>
                </a:cubicBezTo>
                <a:cubicBezTo>
                  <a:pt x="9380" y="3607"/>
                  <a:pt x="9380" y="3607"/>
                  <a:pt x="9380" y="3607"/>
                </a:cubicBezTo>
                <a:cubicBezTo>
                  <a:pt x="9380" y="3013"/>
                  <a:pt x="9919" y="2419"/>
                  <a:pt x="10423" y="2419"/>
                </a:cubicBezTo>
                <a:cubicBezTo>
                  <a:pt x="12435" y="2419"/>
                  <a:pt x="12435" y="2419"/>
                  <a:pt x="12435" y="2419"/>
                </a:cubicBezTo>
                <a:cubicBezTo>
                  <a:pt x="13190" y="2419"/>
                  <a:pt x="13442" y="3013"/>
                  <a:pt x="13442" y="3607"/>
                </a:cubicBezTo>
                <a:cubicBezTo>
                  <a:pt x="13442" y="16805"/>
                  <a:pt x="13442" y="16805"/>
                  <a:pt x="13442" y="16805"/>
                </a:cubicBezTo>
                <a:cubicBezTo>
                  <a:pt x="13442" y="17696"/>
                  <a:pt x="13190" y="17993"/>
                  <a:pt x="12435" y="17993"/>
                </a:cubicBezTo>
                <a:close/>
                <a:moveTo>
                  <a:pt x="6865" y="17993"/>
                </a:moveTo>
                <a:cubicBezTo>
                  <a:pt x="4816" y="17993"/>
                  <a:pt x="4816" y="17993"/>
                  <a:pt x="4816" y="17993"/>
                </a:cubicBezTo>
                <a:cubicBezTo>
                  <a:pt x="4061" y="17993"/>
                  <a:pt x="3810" y="17696"/>
                  <a:pt x="3810" y="16805"/>
                </a:cubicBezTo>
                <a:cubicBezTo>
                  <a:pt x="3810" y="14386"/>
                  <a:pt x="3810" y="14386"/>
                  <a:pt x="3810" y="14386"/>
                </a:cubicBezTo>
                <a:cubicBezTo>
                  <a:pt x="3810" y="13792"/>
                  <a:pt x="4061" y="13198"/>
                  <a:pt x="4816" y="13198"/>
                </a:cubicBezTo>
                <a:cubicBezTo>
                  <a:pt x="6865" y="13198"/>
                  <a:pt x="6865" y="13198"/>
                  <a:pt x="6865" y="13198"/>
                </a:cubicBezTo>
                <a:cubicBezTo>
                  <a:pt x="7368" y="13198"/>
                  <a:pt x="7871" y="13792"/>
                  <a:pt x="7871" y="14386"/>
                </a:cubicBezTo>
                <a:cubicBezTo>
                  <a:pt x="7871" y="16805"/>
                  <a:pt x="7871" y="16805"/>
                  <a:pt x="7871" y="16805"/>
                </a:cubicBezTo>
                <a:cubicBezTo>
                  <a:pt x="7871" y="17696"/>
                  <a:pt x="7368" y="17993"/>
                  <a:pt x="6865" y="17993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>
              <a:defRPr sz="4800"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412" name="椭圆 16"/>
          <p:cNvSpPr/>
          <p:nvPr/>
        </p:nvSpPr>
        <p:spPr>
          <a:xfrm>
            <a:off x="10655834" y="3399520"/>
            <a:ext cx="1154227" cy="1154227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>
              <a:defRPr sz="4800">
                <a:solidFill>
                  <a:srgbClr val="FFFFFF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  <p:sp>
        <p:nvSpPr>
          <p:cNvPr id="413" name="Freeform 84"/>
          <p:cNvSpPr/>
          <p:nvPr/>
        </p:nvSpPr>
        <p:spPr>
          <a:xfrm>
            <a:off x="10926750" y="3644815"/>
            <a:ext cx="662535" cy="6625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932" y="9632"/>
                </a:moveTo>
                <a:cubicBezTo>
                  <a:pt x="11932" y="0"/>
                  <a:pt x="11932" y="0"/>
                  <a:pt x="11932" y="0"/>
                </a:cubicBezTo>
                <a:cubicBezTo>
                  <a:pt x="17287" y="0"/>
                  <a:pt x="21600" y="4313"/>
                  <a:pt x="21600" y="9632"/>
                </a:cubicBezTo>
                <a:lnTo>
                  <a:pt x="11932" y="9632"/>
                </a:lnTo>
                <a:close/>
                <a:moveTo>
                  <a:pt x="9919" y="21600"/>
                </a:moveTo>
                <a:cubicBezTo>
                  <a:pt x="4313" y="21600"/>
                  <a:pt x="0" y="17251"/>
                  <a:pt x="0" y="11681"/>
                </a:cubicBezTo>
                <a:cubicBezTo>
                  <a:pt x="0" y="6325"/>
                  <a:pt x="4313" y="2013"/>
                  <a:pt x="9919" y="2013"/>
                </a:cubicBezTo>
                <a:cubicBezTo>
                  <a:pt x="9919" y="11681"/>
                  <a:pt x="9919" y="11681"/>
                  <a:pt x="9919" y="11681"/>
                </a:cubicBezTo>
                <a:cubicBezTo>
                  <a:pt x="19551" y="11681"/>
                  <a:pt x="19551" y="11681"/>
                  <a:pt x="19551" y="11681"/>
                </a:cubicBezTo>
                <a:cubicBezTo>
                  <a:pt x="19551" y="17251"/>
                  <a:pt x="15239" y="21600"/>
                  <a:pt x="9919" y="2160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>
              <a:defRPr sz="4800">
                <a:latin typeface="FZHei-B01S"/>
                <a:ea typeface="FZHei-B01S"/>
                <a:cs typeface="FZHei-B01S"/>
                <a:sym typeface="FZHei-B01S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课程目录"/>
          <p:cNvSpPr txBox="1"/>
          <p:nvPr/>
        </p:nvSpPr>
        <p:spPr>
          <a:xfrm>
            <a:off x="2747496" y="-10420"/>
            <a:ext cx="3771901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7200">
                <a:solidFill>
                  <a:srgbClr val="4E405C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主题定位</a:t>
            </a:r>
          </a:p>
        </p:txBody>
      </p:sp>
      <p:sp>
        <p:nvSpPr>
          <p:cNvPr id="418" name="课程目录"/>
          <p:cNvSpPr txBox="1"/>
          <p:nvPr/>
        </p:nvSpPr>
        <p:spPr>
          <a:xfrm>
            <a:off x="12650699" y="2616199"/>
            <a:ext cx="10172701" cy="848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140000"/>
              </a:lnSpc>
              <a:defRPr b="1" sz="7200">
                <a:solidFill>
                  <a:srgbClr val="4E405C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以幸福感为核心</a:t>
            </a:r>
          </a:p>
          <a:p>
            <a:pPr algn="l">
              <a:lnSpc>
                <a:spcPct val="140000"/>
              </a:lnSpc>
              <a:defRPr b="1" sz="7200">
                <a:solidFill>
                  <a:srgbClr val="4E405C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发挥领导者的作用</a:t>
            </a:r>
          </a:p>
          <a:p>
            <a:pPr algn="l">
              <a:lnSpc>
                <a:spcPct val="140000"/>
              </a:lnSpc>
              <a:defRPr b="1" sz="7200">
                <a:solidFill>
                  <a:srgbClr val="4E405C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以自我管理为途径</a:t>
            </a:r>
          </a:p>
          <a:p>
            <a:pPr algn="l">
              <a:lnSpc>
                <a:spcPct val="140000"/>
              </a:lnSpc>
              <a:defRPr b="1" sz="7200">
                <a:solidFill>
                  <a:srgbClr val="4E405C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让员工、投资者感到幸福</a:t>
            </a:r>
          </a:p>
          <a:p>
            <a:pPr algn="l">
              <a:lnSpc>
                <a:spcPct val="140000"/>
              </a:lnSpc>
              <a:defRPr b="1" sz="7200">
                <a:solidFill>
                  <a:srgbClr val="4E405C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最终实现自我幸福</a:t>
            </a:r>
          </a:p>
        </p:txBody>
      </p:sp>
      <p:pic>
        <p:nvPicPr>
          <p:cNvPr id="419" name="u=212509856,2834967732&amp;fm=253&amp;fmt=auto&amp;app=138&amp;f=JPEG.jpeg" descr="u=212509856,2834967732&amp;fm=253&amp;fmt=auto&amp;app=138&amp;f=JPEG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2130" y="4408232"/>
            <a:ext cx="9788360" cy="65973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课程目录"/>
          <p:cNvSpPr txBox="1"/>
          <p:nvPr/>
        </p:nvSpPr>
        <p:spPr>
          <a:xfrm>
            <a:off x="2747496" y="-10420"/>
            <a:ext cx="3771901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7200">
                <a:solidFill>
                  <a:srgbClr val="4E405C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沙盘模拟</a:t>
            </a:r>
          </a:p>
        </p:txBody>
      </p:sp>
      <p:sp>
        <p:nvSpPr>
          <p:cNvPr id="424" name="军事沙盘"/>
          <p:cNvSpPr txBox="1"/>
          <p:nvPr/>
        </p:nvSpPr>
        <p:spPr>
          <a:xfrm>
            <a:off x="2518564" y="10444949"/>
            <a:ext cx="392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7500">
                <a:solidFill>
                  <a:srgbClr val="004D8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军事沙盘</a:t>
            </a:r>
          </a:p>
        </p:txBody>
      </p:sp>
      <p:pic>
        <p:nvPicPr>
          <p:cNvPr id="425" name="1410141340d3308703cb9daa47.jpg" descr="1410141340d3308703cb9daa47.jpg"/>
          <p:cNvPicPr>
            <a:picLocks noChangeAspect="1"/>
          </p:cNvPicPr>
          <p:nvPr/>
        </p:nvPicPr>
        <p:blipFill>
          <a:blip r:embed="rId3">
            <a:extLst/>
          </a:blip>
          <a:srcRect l="0" t="0" r="0" b="4835"/>
          <a:stretch>
            <a:fillRect/>
          </a:stretch>
        </p:blipFill>
        <p:spPr>
          <a:xfrm>
            <a:off x="395450" y="4851965"/>
            <a:ext cx="7620001" cy="4822290"/>
          </a:xfrm>
          <a:prstGeom prst="rect">
            <a:avLst/>
          </a:prstGeom>
          <a:ln w="12700">
            <a:miter lim="400000"/>
          </a:ln>
        </p:spPr>
      </p:pic>
      <p:sp>
        <p:nvSpPr>
          <p:cNvPr id="426" name="沙盘模拟应用领域"/>
          <p:cNvSpPr txBox="1"/>
          <p:nvPr/>
        </p:nvSpPr>
        <p:spPr>
          <a:xfrm>
            <a:off x="8324849" y="2153076"/>
            <a:ext cx="773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7500">
                <a:solidFill>
                  <a:srgbClr val="004D8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沙盘模拟应用领域</a:t>
            </a:r>
          </a:p>
        </p:txBody>
      </p:sp>
      <p:sp>
        <p:nvSpPr>
          <p:cNvPr id="427" name="Sandbox"/>
          <p:cNvSpPr txBox="1"/>
          <p:nvPr/>
        </p:nvSpPr>
        <p:spPr>
          <a:xfrm>
            <a:off x="10141267" y="10554013"/>
            <a:ext cx="4101466" cy="12296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7500">
                <a:solidFill>
                  <a:srgbClr val="004D8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Sandbox</a:t>
            </a:r>
          </a:p>
        </p:txBody>
      </p:sp>
      <p:pic>
        <p:nvPicPr>
          <p:cNvPr id="428" name="7acb0a46f21fbe09fd1b566164600c338744ad7a.jpeg" descr="7acb0a46f21fbe09fd1b566164600c338744ad7a.jpeg"/>
          <p:cNvPicPr>
            <a:picLocks noChangeAspect="1"/>
          </p:cNvPicPr>
          <p:nvPr/>
        </p:nvPicPr>
        <p:blipFill>
          <a:blip r:embed="rId4">
            <a:extLst/>
          </a:blip>
          <a:srcRect l="0" t="0" r="10059" b="0"/>
          <a:stretch>
            <a:fillRect/>
          </a:stretch>
        </p:blipFill>
        <p:spPr>
          <a:xfrm>
            <a:off x="8548434" y="4854848"/>
            <a:ext cx="7689151" cy="4816852"/>
          </a:xfrm>
          <a:prstGeom prst="rect">
            <a:avLst/>
          </a:prstGeom>
          <a:ln w="12700">
            <a:miter lim="400000"/>
          </a:ln>
        </p:spPr>
      </p:pic>
      <p:pic>
        <p:nvPicPr>
          <p:cNvPr id="429" name="u=277988697,2980670789&amp;fm=26&amp;gp=0.jpg" descr="u=277988697,2980670789&amp;fm=26&amp;gp=0.jp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6770475" y="4854743"/>
            <a:ext cx="7218076" cy="4816873"/>
          </a:xfrm>
          <a:prstGeom prst="rect">
            <a:avLst/>
          </a:prstGeom>
          <a:ln w="12700">
            <a:miter lim="400000"/>
          </a:ln>
        </p:spPr>
      </p:pic>
      <p:sp>
        <p:nvSpPr>
          <p:cNvPr id="430" name="商业展览"/>
          <p:cNvSpPr txBox="1"/>
          <p:nvPr/>
        </p:nvSpPr>
        <p:spPr>
          <a:xfrm>
            <a:off x="18417362" y="10444949"/>
            <a:ext cx="392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7500">
                <a:solidFill>
                  <a:srgbClr val="004D8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商业展览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课程目录"/>
          <p:cNvSpPr txBox="1"/>
          <p:nvPr/>
        </p:nvSpPr>
        <p:spPr>
          <a:xfrm>
            <a:off x="2747496" y="-10420"/>
            <a:ext cx="3771901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7200">
                <a:solidFill>
                  <a:srgbClr val="4E405C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沙盘模拟</a:t>
            </a:r>
          </a:p>
        </p:txBody>
      </p:sp>
      <p:sp>
        <p:nvSpPr>
          <p:cNvPr id="435" name="沙盘模拟的特点"/>
          <p:cNvSpPr txBox="1"/>
          <p:nvPr/>
        </p:nvSpPr>
        <p:spPr>
          <a:xfrm>
            <a:off x="8801099" y="2153076"/>
            <a:ext cx="67818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7500">
                <a:solidFill>
                  <a:srgbClr val="004D8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沙盘模拟的特点</a:t>
            </a:r>
          </a:p>
        </p:txBody>
      </p:sp>
      <p:pic>
        <p:nvPicPr>
          <p:cNvPr id="436" name="u=3878797688,3871573145&amp;fm=26&amp;gp=0.jpg" descr="u=3878797688,3871573145&amp;fm=26&amp;gp=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635329" y="4619417"/>
            <a:ext cx="11113343" cy="6255166"/>
          </a:xfrm>
          <a:prstGeom prst="rect">
            <a:avLst/>
          </a:prstGeom>
          <a:ln w="12700">
            <a:miter lim="400000"/>
          </a:ln>
        </p:spPr>
      </p:pic>
      <p:sp>
        <p:nvSpPr>
          <p:cNvPr id="437" name="电影《大创业家》截图"/>
          <p:cNvSpPr txBox="1"/>
          <p:nvPr/>
        </p:nvSpPr>
        <p:spPr>
          <a:xfrm>
            <a:off x="10229850" y="11386959"/>
            <a:ext cx="3924301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004D80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电影《大创业家》截图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