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4" name="Shape 22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
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文本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标题文本</a:t>
            </a:r>
          </a:p>
        </p:txBody>
      </p:sp>
      <p:sp>
        <p:nvSpPr>
          <p:cNvPr id="12" name="正文级别 1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引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在此键入引文。”"/>
          <p:cNvSpPr txBox="1"/>
          <p:nvPr>
            <p:ph type="body" sz="quarter" idx="22"/>
          </p:nvPr>
        </p:nvSpPr>
        <p:spPr>
          <a:xfrm>
            <a:off x="2387600" y="6013450"/>
            <a:ext cx="19621500" cy="9525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“在此键入引文。”</a:t>
            </a:r>
          </a:p>
        </p:txBody>
      </p:sp>
      <p:sp>
        <p:nvSpPr>
          <p:cNvPr id="9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图像"/>
          <p:cNvSpPr/>
          <p:nvPr>
            <p:ph type="pic" idx="21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幻灯片">
    <p:bg>
      <p:bgPr>
        <a:gradFill flip="none" rotWithShape="1">
          <a:gsLst>
            <a:gs pos="0">
              <a:srgbClr val="F2F2F2"/>
            </a:gs>
            <a:gs pos="100000">
              <a:srgbClr val="E6E4E4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标题文本"/>
          <p:cNvSpPr txBox="1"/>
          <p:nvPr>
            <p:ph type="title"/>
          </p:nvPr>
        </p:nvSpPr>
        <p:spPr>
          <a:xfrm>
            <a:off x="3048000" y="2645923"/>
            <a:ext cx="18288000" cy="4374003"/>
          </a:xfrm>
          <a:prstGeom prst="rect">
            <a:avLst/>
          </a:prstGeom>
        </p:spPr>
        <p:txBody>
          <a:bodyPr lIns="91439" tIns="91439" rIns="91439" bIns="91439" anchor="b"/>
          <a:lstStyle>
            <a:lvl1pPr defTabSz="1828800">
              <a:lnSpc>
                <a:spcPct val="90000"/>
              </a:lnSpc>
              <a:defRPr sz="12000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118" name="正文级别 1…"/>
          <p:cNvSpPr txBox="1"/>
          <p:nvPr>
            <p:ph type="body" sz="quarter" idx="1"/>
          </p:nvPr>
        </p:nvSpPr>
        <p:spPr>
          <a:xfrm>
            <a:off x="3048000" y="7204075"/>
            <a:ext cx="18288000" cy="3311525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0" indent="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36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20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36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40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36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60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36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80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36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19" name="幻灯片编号"/>
          <p:cNvSpPr txBox="1"/>
          <p:nvPr>
            <p:ph type="sldNum" sz="quarter" idx="2"/>
          </p:nvPr>
        </p:nvSpPr>
        <p:spPr>
          <a:xfrm>
            <a:off x="22172989" y="12813570"/>
            <a:ext cx="534611" cy="528510"/>
          </a:xfrm>
          <a:prstGeom prst="rect">
            <a:avLst/>
          </a:prstGeom>
        </p:spPr>
        <p:txBody>
          <a:bodyPr lIns="91439" tIns="91439" rIns="91439" bIns="91439" anchor="ctr">
            <a:normAutofit fontScale="100000" lnSpcReduction="0"/>
          </a:bodyPr>
          <a:lstStyle>
            <a:lvl1pPr algn="r" defTabSz="1828800"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和内容">
    <p:bg>
      <p:bgPr>
        <a:gradFill flip="none" rotWithShape="1">
          <a:gsLst>
            <a:gs pos="0">
              <a:srgbClr val="F2F2F2"/>
            </a:gs>
            <a:gs pos="100000">
              <a:srgbClr val="E6E4E4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标题文本"/>
          <p:cNvSpPr txBox="1"/>
          <p:nvPr>
            <p:ph type="title"/>
          </p:nvPr>
        </p:nvSpPr>
        <p:spPr>
          <a:xfrm>
            <a:off x="1295400" y="516890"/>
            <a:ext cx="21031200" cy="2651126"/>
          </a:xfrm>
          <a:prstGeom prst="rect">
            <a:avLst/>
          </a:prstGeom>
        </p:spPr>
        <p:txBody>
          <a:bodyPr lIns="91439" tIns="91439" rIns="91439" bIns="91439"/>
          <a:lstStyle>
            <a:lvl1pPr algn="l" defTabSz="1828800">
              <a:lnSpc>
                <a:spcPct val="90000"/>
              </a:lnSpc>
              <a:defRPr b="1" sz="4800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127" name="正文级别 1…"/>
          <p:cNvSpPr txBox="1"/>
          <p:nvPr>
            <p:ph type="body" idx="1"/>
          </p:nvPr>
        </p:nvSpPr>
        <p:spPr>
          <a:xfrm>
            <a:off x="1295400" y="3651250"/>
            <a:ext cx="21031200" cy="870267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457200" indent="-457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40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65200" indent="-5080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40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485900" indent="-5715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40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943100" indent="-5715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40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00300" indent="-5715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40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28" name="幻灯片编号"/>
          <p:cNvSpPr txBox="1"/>
          <p:nvPr>
            <p:ph type="sldNum" sz="quarter" idx="2"/>
          </p:nvPr>
        </p:nvSpPr>
        <p:spPr>
          <a:xfrm>
            <a:off x="22172989" y="12813570"/>
            <a:ext cx="534611" cy="528510"/>
          </a:xfrm>
          <a:prstGeom prst="rect">
            <a:avLst/>
          </a:prstGeom>
        </p:spPr>
        <p:txBody>
          <a:bodyPr lIns="91439" tIns="91439" rIns="91439" bIns="91439" anchor="ctr">
            <a:normAutofit fontScale="100000" lnSpcReduction="0"/>
          </a:bodyPr>
          <a:lstStyle>
            <a:lvl1pPr algn="r" defTabSz="1828800"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矩形"/>
          <p:cNvSpPr/>
          <p:nvPr/>
        </p:nvSpPr>
        <p:spPr>
          <a:xfrm>
            <a:off x="-6237" y="13127077"/>
            <a:ext cx="24396475" cy="596380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36" name="形状"/>
          <p:cNvSpPr/>
          <p:nvPr/>
        </p:nvSpPr>
        <p:spPr>
          <a:xfrm>
            <a:off x="9921" y="-29668"/>
            <a:ext cx="2092326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37" name="形状"/>
          <p:cNvSpPr/>
          <p:nvPr/>
        </p:nvSpPr>
        <p:spPr>
          <a:xfrm>
            <a:off x="7373937" y="-29766"/>
            <a:ext cx="17037845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00" y="0"/>
                </a:moveTo>
                <a:lnTo>
                  <a:pt x="0" y="21387"/>
                </a:lnTo>
                <a:lnTo>
                  <a:pt x="8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900" y="0"/>
                </a:lnTo>
                <a:close/>
              </a:path>
            </a:pathLst>
          </a:cu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3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和内容">
    <p:bg>
      <p:bgPr>
        <a:gradFill flip="none" rotWithShape="1">
          <a:gsLst>
            <a:gs pos="0">
              <a:srgbClr val="F2F2F2"/>
            </a:gs>
            <a:gs pos="100000">
              <a:srgbClr val="E6E4E4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标题文本"/>
          <p:cNvSpPr txBox="1"/>
          <p:nvPr>
            <p:ph type="title"/>
          </p:nvPr>
        </p:nvSpPr>
        <p:spPr>
          <a:xfrm>
            <a:off x="1375750" y="517155"/>
            <a:ext cx="20880255" cy="2652487"/>
          </a:xfrm>
          <a:prstGeom prst="rect">
            <a:avLst/>
          </a:prstGeom>
        </p:spPr>
        <p:txBody>
          <a:bodyPr lIns="90767" tIns="90767" rIns="90767" bIns="90767"/>
          <a:lstStyle>
            <a:lvl1pPr algn="l" defTabSz="1830480">
              <a:lnSpc>
                <a:spcPct val="90000"/>
              </a:lnSpc>
              <a:defRPr b="1" sz="4600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146" name="正文级别 1…"/>
          <p:cNvSpPr txBox="1"/>
          <p:nvPr>
            <p:ph type="body" idx="1"/>
          </p:nvPr>
        </p:nvSpPr>
        <p:spPr>
          <a:xfrm>
            <a:off x="1375750" y="3653123"/>
            <a:ext cx="20880255" cy="8707144"/>
          </a:xfrm>
          <a:prstGeom prst="rect">
            <a:avLst/>
          </a:prstGeom>
        </p:spPr>
        <p:txBody>
          <a:bodyPr lIns="90767" tIns="90767" rIns="90767" bIns="90767" anchor="t"/>
          <a:lstStyle>
            <a:lvl1pPr marL="437959" indent="-437959" defTabSz="1830480">
              <a:lnSpc>
                <a:spcPct val="90000"/>
              </a:lnSpc>
              <a:spcBef>
                <a:spcPts val="9600"/>
              </a:spcBef>
              <a:buSzPct val="100000"/>
              <a:buFont typeface="Arial"/>
              <a:defRPr sz="38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46996" indent="-486621" defTabSz="1830480">
              <a:lnSpc>
                <a:spcPct val="90000"/>
              </a:lnSpc>
              <a:spcBef>
                <a:spcPts val="9600"/>
              </a:spcBef>
              <a:buSzPct val="100000"/>
              <a:buFont typeface="Arial"/>
              <a:defRPr sz="38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468834" indent="-547449" defTabSz="1830480">
              <a:lnSpc>
                <a:spcPct val="90000"/>
              </a:lnSpc>
              <a:spcBef>
                <a:spcPts val="9600"/>
              </a:spcBef>
              <a:buSzPct val="100000"/>
              <a:buFont typeface="Arial"/>
              <a:defRPr sz="38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929844" indent="-547449" defTabSz="1830480">
              <a:lnSpc>
                <a:spcPct val="90000"/>
              </a:lnSpc>
              <a:spcBef>
                <a:spcPts val="9600"/>
              </a:spcBef>
              <a:buSzPct val="100000"/>
              <a:buFont typeface="Arial"/>
              <a:defRPr sz="38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390854" indent="-547449" defTabSz="1830480">
              <a:lnSpc>
                <a:spcPct val="90000"/>
              </a:lnSpc>
              <a:spcBef>
                <a:spcPts val="9600"/>
              </a:spcBef>
              <a:buSzPct val="100000"/>
              <a:buFont typeface="Arial"/>
              <a:defRPr sz="38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47" name="幻灯片编号"/>
          <p:cNvSpPr txBox="1"/>
          <p:nvPr>
            <p:ph type="sldNum" sz="quarter" idx="2"/>
          </p:nvPr>
        </p:nvSpPr>
        <p:spPr>
          <a:xfrm>
            <a:off x="22129254" y="12833240"/>
            <a:ext cx="505015" cy="502596"/>
          </a:xfrm>
          <a:prstGeom prst="rect">
            <a:avLst/>
          </a:prstGeom>
        </p:spPr>
        <p:txBody>
          <a:bodyPr lIns="90767" tIns="90767" rIns="90767" bIns="90767" anchor="ctr">
            <a:normAutofit fontScale="100000" lnSpcReduction="0"/>
          </a:bodyPr>
          <a:lstStyle>
            <a:lvl1pPr algn="r" defTabSz="1815352">
              <a:defRPr sz="2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矩形"/>
          <p:cNvSpPr/>
          <p:nvPr/>
        </p:nvSpPr>
        <p:spPr>
          <a:xfrm>
            <a:off x="-6237" y="13127077"/>
            <a:ext cx="24396474" cy="596380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55" name="形状"/>
          <p:cNvSpPr/>
          <p:nvPr/>
        </p:nvSpPr>
        <p:spPr>
          <a:xfrm>
            <a:off x="9921" y="-29668"/>
            <a:ext cx="2092326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56" name="形状"/>
          <p:cNvSpPr/>
          <p:nvPr/>
        </p:nvSpPr>
        <p:spPr>
          <a:xfrm>
            <a:off x="7373937" y="-29766"/>
            <a:ext cx="17037845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00" y="0"/>
                </a:moveTo>
                <a:lnTo>
                  <a:pt x="0" y="21387"/>
                </a:lnTo>
                <a:lnTo>
                  <a:pt x="8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900" y="0"/>
                </a:lnTo>
                <a:close/>
              </a:path>
            </a:pathLst>
          </a:cu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57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标题文本"/>
          <p:cNvSpPr txBox="1"/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</p:spPr>
        <p:txBody>
          <a:bodyPr lIns="91439" tIns="91439" rIns="91439" bIns="91439" anchor="t"/>
          <a:lstStyle>
            <a:lvl1pPr algn="l" defTabSz="1828800">
              <a:lnSpc>
                <a:spcPct val="90000"/>
              </a:lnSpc>
              <a:defRPr sz="88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165" name="正文级别 1…"/>
          <p:cNvSpPr txBox="1"/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457200" indent="-457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1pPr>
            <a:lvl2pPr marL="990600" indent="-5334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2pPr>
            <a:lvl3pPr marL="1554479" indent="-640079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3pPr>
            <a:lvl4pPr marL="20828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4pPr>
            <a:lvl5pPr marL="25400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66" name="幻灯片编号"/>
          <p:cNvSpPr txBox="1"/>
          <p:nvPr>
            <p:ph type="sldNum" sz="quarter" idx="2"/>
          </p:nvPr>
        </p:nvSpPr>
        <p:spPr>
          <a:xfrm>
            <a:off x="17221200" y="12712700"/>
            <a:ext cx="675105" cy="716280"/>
          </a:xfrm>
          <a:prstGeom prst="rect">
            <a:avLst/>
          </a:prstGeom>
        </p:spPr>
        <p:txBody>
          <a:bodyPr lIns="91439" tIns="91439" rIns="91439" bIns="91439"/>
          <a:lstStyle>
            <a:lvl1pPr algn="l" defTabSz="1828800">
              <a:defRPr sz="3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和内容">
    <p:bg>
      <p:bgPr>
        <a:gradFill flip="none" rotWithShape="1">
          <a:gsLst>
            <a:gs pos="0">
              <a:srgbClr val="F2F2F2"/>
            </a:gs>
            <a:gs pos="100000">
              <a:srgbClr val="E6E4E4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标题文本"/>
          <p:cNvSpPr txBox="1"/>
          <p:nvPr>
            <p:ph type="title"/>
          </p:nvPr>
        </p:nvSpPr>
        <p:spPr>
          <a:xfrm>
            <a:off x="1375750" y="517155"/>
            <a:ext cx="20880256" cy="2652487"/>
          </a:xfrm>
          <a:prstGeom prst="rect">
            <a:avLst/>
          </a:prstGeom>
        </p:spPr>
        <p:txBody>
          <a:bodyPr lIns="90767" tIns="90767" rIns="90767" bIns="90767"/>
          <a:lstStyle>
            <a:lvl1pPr algn="l" defTabSz="1830479">
              <a:lnSpc>
                <a:spcPct val="90000"/>
              </a:lnSpc>
              <a:defRPr b="1" sz="4600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174" name="正文级别 1…"/>
          <p:cNvSpPr txBox="1"/>
          <p:nvPr>
            <p:ph type="body" idx="1"/>
          </p:nvPr>
        </p:nvSpPr>
        <p:spPr>
          <a:xfrm>
            <a:off x="1375750" y="3653123"/>
            <a:ext cx="20880256" cy="8707144"/>
          </a:xfrm>
          <a:prstGeom prst="rect">
            <a:avLst/>
          </a:prstGeom>
        </p:spPr>
        <p:txBody>
          <a:bodyPr lIns="90767" tIns="90767" rIns="90767" bIns="90767" anchor="t"/>
          <a:lstStyle>
            <a:lvl1pPr marL="437959" indent="-437959" defTabSz="1830479">
              <a:lnSpc>
                <a:spcPct val="90000"/>
              </a:lnSpc>
              <a:spcBef>
                <a:spcPts val="9600"/>
              </a:spcBef>
              <a:buSzPct val="100000"/>
              <a:buFont typeface="Arial"/>
              <a:defRPr sz="38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46995" indent="-486621" defTabSz="1830479">
              <a:lnSpc>
                <a:spcPct val="90000"/>
              </a:lnSpc>
              <a:spcBef>
                <a:spcPts val="9600"/>
              </a:spcBef>
              <a:buSzPct val="100000"/>
              <a:buFont typeface="Arial"/>
              <a:defRPr sz="38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468833" indent="-547448" defTabSz="1830479">
              <a:lnSpc>
                <a:spcPct val="90000"/>
              </a:lnSpc>
              <a:spcBef>
                <a:spcPts val="9600"/>
              </a:spcBef>
              <a:buSzPct val="100000"/>
              <a:buFont typeface="Arial"/>
              <a:defRPr sz="38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929844" indent="-547448" defTabSz="1830479">
              <a:lnSpc>
                <a:spcPct val="90000"/>
              </a:lnSpc>
              <a:spcBef>
                <a:spcPts val="9600"/>
              </a:spcBef>
              <a:buSzPct val="100000"/>
              <a:buFont typeface="Arial"/>
              <a:defRPr sz="38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390854" indent="-547448" defTabSz="1830479">
              <a:lnSpc>
                <a:spcPct val="90000"/>
              </a:lnSpc>
              <a:spcBef>
                <a:spcPts val="9600"/>
              </a:spcBef>
              <a:buSzPct val="100000"/>
              <a:buFont typeface="Arial"/>
              <a:defRPr sz="38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75" name="幻灯片编号"/>
          <p:cNvSpPr txBox="1"/>
          <p:nvPr>
            <p:ph type="sldNum" sz="quarter" idx="2"/>
          </p:nvPr>
        </p:nvSpPr>
        <p:spPr>
          <a:xfrm>
            <a:off x="22129257" y="12833241"/>
            <a:ext cx="505013" cy="502594"/>
          </a:xfrm>
          <a:prstGeom prst="rect">
            <a:avLst/>
          </a:prstGeom>
        </p:spPr>
        <p:txBody>
          <a:bodyPr lIns="90767" tIns="90767" rIns="90767" bIns="90767" anchor="ctr">
            <a:normAutofit fontScale="100000" lnSpcReduction="0"/>
          </a:bodyPr>
          <a:lstStyle>
            <a:lvl1pPr algn="r" defTabSz="1815351">
              <a:defRPr sz="2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水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图像"/>
          <p:cNvSpPr/>
          <p:nvPr>
            <p:ph type="pic" idx="21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标题文本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标题文本</a:t>
            </a:r>
          </a:p>
        </p:txBody>
      </p:sp>
      <p:sp>
        <p:nvSpPr>
          <p:cNvPr id="22" name="正文级别 1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矩形"/>
          <p:cNvSpPr/>
          <p:nvPr/>
        </p:nvSpPr>
        <p:spPr>
          <a:xfrm>
            <a:off x="-6237" y="13127077"/>
            <a:ext cx="24396475" cy="596380"/>
          </a:xfrm>
          <a:prstGeom prst="rect">
            <a:avLst/>
          </a:prstGeom>
          <a:solidFill>
            <a:srgbClr val="404270"/>
          </a:solidFill>
          <a:ln w="25400">
            <a:solidFill>
              <a:srgbClr val="2F3052"/>
            </a:solidFill>
            <a:miter/>
          </a:ln>
        </p:spPr>
        <p:txBody>
          <a:bodyPr lIns="0" tIns="0" rIns="0" bIns="0" anchor="ctr"/>
          <a:lstStyle/>
          <a:p>
            <a:pPr algn="l" defTabSz="1828800">
              <a:defRPr b="0"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183" name="形状"/>
          <p:cNvSpPr/>
          <p:nvPr/>
        </p:nvSpPr>
        <p:spPr>
          <a:xfrm>
            <a:off x="9921" y="-29668"/>
            <a:ext cx="2092326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solidFill>
            <a:srgbClr val="404270"/>
          </a:solidFill>
          <a:ln w="25400">
            <a:solidFill>
              <a:srgbClr val="2F3052"/>
            </a:solidFill>
            <a:miter/>
          </a:ln>
        </p:spPr>
        <p:txBody>
          <a:bodyPr lIns="0" tIns="0" rIns="0" bIns="0" anchor="ctr"/>
          <a:lstStyle/>
          <a:p>
            <a:pPr algn="l" defTabSz="1828800">
              <a:defRPr b="0"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184" name="形状"/>
          <p:cNvSpPr/>
          <p:nvPr/>
        </p:nvSpPr>
        <p:spPr>
          <a:xfrm>
            <a:off x="7373937" y="-29766"/>
            <a:ext cx="17037845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00" y="0"/>
                </a:moveTo>
                <a:lnTo>
                  <a:pt x="0" y="21387"/>
                </a:lnTo>
                <a:lnTo>
                  <a:pt x="8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900" y="0"/>
                </a:lnTo>
                <a:close/>
              </a:path>
            </a:pathLst>
          </a:custGeom>
          <a:solidFill>
            <a:srgbClr val="404270"/>
          </a:solidFill>
          <a:ln w="25400">
            <a:solidFill>
              <a:srgbClr val="2F3052"/>
            </a:solidFill>
            <a:miter/>
          </a:ln>
        </p:spPr>
        <p:txBody>
          <a:bodyPr lIns="0" tIns="0" rIns="0" bIns="0" anchor="ctr"/>
          <a:lstStyle/>
          <a:p>
            <a:pPr algn="l" defTabSz="1828800">
              <a:defRPr b="0"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18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矩形"/>
          <p:cNvSpPr/>
          <p:nvPr/>
        </p:nvSpPr>
        <p:spPr>
          <a:xfrm>
            <a:off x="-6237" y="13361634"/>
            <a:ext cx="24384001" cy="36182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3" name="形状"/>
          <p:cNvSpPr/>
          <p:nvPr/>
        </p:nvSpPr>
        <p:spPr>
          <a:xfrm>
            <a:off x="-8930" y="-2626"/>
            <a:ext cx="2092326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4" name="形状"/>
          <p:cNvSpPr/>
          <p:nvPr/>
        </p:nvSpPr>
        <p:spPr>
          <a:xfrm>
            <a:off x="6803704" y="-2626"/>
            <a:ext cx="17667150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395"/>
                </a:lnTo>
                <a:lnTo>
                  <a:pt x="777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图片 7" descr="图片 7"/>
          <p:cNvPicPr>
            <a:picLocks noChangeAspect="1"/>
          </p:cNvPicPr>
          <p:nvPr/>
        </p:nvPicPr>
        <p:blipFill>
          <a:blip r:embed="rId2">
            <a:extLst/>
          </a:blip>
          <a:srcRect l="15778" t="0" r="0" b="0"/>
          <a:stretch>
            <a:fillRect/>
          </a:stretch>
        </p:blipFill>
        <p:spPr>
          <a:xfrm rot="16200000">
            <a:off x="5334000" y="-5334001"/>
            <a:ext cx="13716000" cy="2438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图片 1" descr="图片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913091" y="2315724"/>
            <a:ext cx="7188585" cy="984505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图片 2" descr="图片 2"/>
          <p:cNvPicPr>
            <a:picLocks noChangeAspect="1"/>
          </p:cNvPicPr>
          <p:nvPr/>
        </p:nvPicPr>
        <p:blipFill>
          <a:blip r:embed="rId4">
            <a:extLst/>
          </a:blip>
          <a:srcRect l="7108" t="0" r="0" b="24256"/>
          <a:stretch>
            <a:fillRect/>
          </a:stretch>
        </p:blipFill>
        <p:spPr>
          <a:xfrm>
            <a:off x="-3808571" y="335898"/>
            <a:ext cx="24343065" cy="13379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图片 3" descr="图片 3"/>
          <p:cNvPicPr>
            <a:picLocks noChangeAspect="1"/>
          </p:cNvPicPr>
          <p:nvPr/>
        </p:nvPicPr>
        <p:blipFill>
          <a:blip r:embed="rId5">
            <a:extLst/>
          </a:blip>
          <a:srcRect l="0" t="1" r="0" b="33247"/>
          <a:stretch>
            <a:fillRect/>
          </a:stretch>
        </p:blipFill>
        <p:spPr>
          <a:xfrm>
            <a:off x="0" y="6592012"/>
            <a:ext cx="24384000" cy="72579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图片 4" descr="图片 4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-40937" y="1006219"/>
            <a:ext cx="7037038" cy="12039601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幻灯片编号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等线"/>
                <a:ea typeface="等线"/>
                <a:cs typeface="等线"/>
                <a:sym typeface="等线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矩形"/>
          <p:cNvSpPr/>
          <p:nvPr/>
        </p:nvSpPr>
        <p:spPr>
          <a:xfrm>
            <a:off x="-6237" y="13127077"/>
            <a:ext cx="24396475" cy="596380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5" name="形状"/>
          <p:cNvSpPr/>
          <p:nvPr/>
        </p:nvSpPr>
        <p:spPr>
          <a:xfrm>
            <a:off x="9921" y="-29668"/>
            <a:ext cx="2092326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6" name="形状"/>
          <p:cNvSpPr/>
          <p:nvPr/>
        </p:nvSpPr>
        <p:spPr>
          <a:xfrm>
            <a:off x="7373937" y="-29766"/>
            <a:ext cx="17037845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00" y="0"/>
                </a:moveTo>
                <a:lnTo>
                  <a:pt x="0" y="21387"/>
                </a:lnTo>
                <a:lnTo>
                  <a:pt x="8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900" y="0"/>
                </a:lnTo>
                <a:close/>
              </a:path>
            </a:pathLst>
          </a:cu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17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 - 居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标题文本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3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垂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图像"/>
          <p:cNvSpPr/>
          <p:nvPr>
            <p:ph type="pic" idx="21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标题文本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标题文本</a:t>
            </a:r>
          </a:p>
        </p:txBody>
      </p:sp>
      <p:sp>
        <p:nvSpPr>
          <p:cNvPr id="40" name="正文级别 1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49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57" name="正文级别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、项目符号与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图像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67" name="正文级别 1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6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正文级别 1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6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3 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图像"/>
          <p:cNvSpPr/>
          <p:nvPr>
            <p:ph type="pic" sz="quarter" idx="21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图像"/>
          <p:cNvSpPr/>
          <p:nvPr>
            <p:ph type="pic" sz="quarter" idx="22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图像"/>
          <p:cNvSpPr/>
          <p:nvPr>
            <p:ph type="pic" idx="23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文本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标题文本</a:t>
            </a:r>
          </a:p>
        </p:txBody>
      </p:sp>
      <p:sp>
        <p:nvSpPr>
          <p:cNvPr id="3" name="正文级别 1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幻灯片编号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1.jpeg"/><Relationship Id="rId4" Type="http://schemas.openxmlformats.org/officeDocument/2006/relationships/image" Target="../media/image8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5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5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5.jpe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5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5.jpe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5.jpe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5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5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5.jpe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5.jpe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31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Relationship Id="rId4" Type="http://schemas.openxmlformats.org/officeDocument/2006/relationships/image" Target="../media/image4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5.jpeg"/><Relationship Id="rId3" Type="http://schemas.openxmlformats.org/officeDocument/2006/relationships/image" Target="../media/image9.png"/><Relationship Id="rId4" Type="http://schemas.openxmlformats.org/officeDocument/2006/relationships/image" Target="../media/image6.jpeg"/><Relationship Id="rId5" Type="http://schemas.openxmlformats.org/officeDocument/2006/relationships/image" Target="../media/image10.png"/><Relationship Id="rId6" Type="http://schemas.openxmlformats.org/officeDocument/2006/relationships/image" Target="../media/image7.jpeg"/><Relationship Id="rId7" Type="http://schemas.openxmlformats.org/officeDocument/2006/relationships/image" Target="../media/image1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7" Type="http://schemas.openxmlformats.org/officeDocument/2006/relationships/image" Target="../media/image17.png"/><Relationship Id="rId8" Type="http://schemas.openxmlformats.org/officeDocument/2006/relationships/image" Target="../media/image8.jpeg"/><Relationship Id="rId9" Type="http://schemas.openxmlformats.org/officeDocument/2006/relationships/image" Target="../media/image18.png"/><Relationship Id="rId10" Type="http://schemas.openxmlformats.org/officeDocument/2006/relationships/image" Target="../media/image19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截屏2020-07-06 16.35.21.png" descr="截屏2020-07-06 16.35.21.png"/>
          <p:cNvPicPr>
            <a:picLocks noChangeAspect="1"/>
          </p:cNvPicPr>
          <p:nvPr/>
        </p:nvPicPr>
        <p:blipFill>
          <a:blip r:embed="rId2">
            <a:extLst/>
          </a:blip>
          <a:srcRect l="10131" t="71439" r="69396" b="15419"/>
          <a:stretch>
            <a:fillRect/>
          </a:stretch>
        </p:blipFill>
        <p:spPr>
          <a:xfrm>
            <a:off x="9987466" y="12594240"/>
            <a:ext cx="4992002" cy="14970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1" h="21595" fill="norm" stroke="1" extrusionOk="0">
                <a:moveTo>
                  <a:pt x="18844" y="6"/>
                </a:moveTo>
                <a:cubicBezTo>
                  <a:pt x="17346" y="66"/>
                  <a:pt x="16566" y="663"/>
                  <a:pt x="15301" y="2726"/>
                </a:cubicBezTo>
                <a:lnTo>
                  <a:pt x="14376" y="4231"/>
                </a:lnTo>
                <a:lnTo>
                  <a:pt x="12010" y="4294"/>
                </a:lnTo>
                <a:cubicBezTo>
                  <a:pt x="9250" y="4364"/>
                  <a:pt x="8948" y="4622"/>
                  <a:pt x="7345" y="8256"/>
                </a:cubicBezTo>
                <a:cubicBezTo>
                  <a:pt x="6205" y="10840"/>
                  <a:pt x="4923" y="12203"/>
                  <a:pt x="2968" y="12922"/>
                </a:cubicBezTo>
                <a:cubicBezTo>
                  <a:pt x="1969" y="13289"/>
                  <a:pt x="1606" y="13621"/>
                  <a:pt x="913" y="14817"/>
                </a:cubicBezTo>
                <a:lnTo>
                  <a:pt x="70" y="16277"/>
                </a:lnTo>
                <a:lnTo>
                  <a:pt x="0" y="16236"/>
                </a:lnTo>
                <a:lnTo>
                  <a:pt x="0" y="21595"/>
                </a:lnTo>
                <a:lnTo>
                  <a:pt x="20428" y="21595"/>
                </a:lnTo>
                <a:cubicBezTo>
                  <a:pt x="21459" y="15984"/>
                  <a:pt x="21600" y="14827"/>
                  <a:pt x="21590" y="12034"/>
                </a:cubicBezTo>
                <a:cubicBezTo>
                  <a:pt x="21585" y="10636"/>
                  <a:pt x="21484" y="7581"/>
                  <a:pt x="21369" y="5245"/>
                </a:cubicBezTo>
                <a:cubicBezTo>
                  <a:pt x="21179" y="1413"/>
                  <a:pt x="21126" y="393"/>
                  <a:pt x="20346" y="109"/>
                </a:cubicBezTo>
                <a:cubicBezTo>
                  <a:pt x="20302" y="95"/>
                  <a:pt x="20264" y="82"/>
                  <a:pt x="20217" y="69"/>
                </a:cubicBezTo>
                <a:cubicBezTo>
                  <a:pt x="20003" y="16"/>
                  <a:pt x="19696" y="10"/>
                  <a:pt x="19371" y="6"/>
                </a:cubicBezTo>
                <a:cubicBezTo>
                  <a:pt x="19200" y="-5"/>
                  <a:pt x="19025" y="2"/>
                  <a:pt x="18844" y="6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27" name="截屏2020-07-06 16.35.21.png" descr="截屏2020-07-06 16.35.21.png"/>
          <p:cNvPicPr>
            <a:picLocks noChangeAspect="1"/>
          </p:cNvPicPr>
          <p:nvPr/>
        </p:nvPicPr>
        <p:blipFill>
          <a:blip r:embed="rId2">
            <a:extLst/>
          </a:blip>
          <a:srcRect l="39087" t="1793" r="0" b="15418"/>
          <a:stretch>
            <a:fillRect/>
          </a:stretch>
        </p:blipFill>
        <p:spPr>
          <a:xfrm>
            <a:off x="15029243" y="7770218"/>
            <a:ext cx="9355748" cy="5940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0" h="21598" fill="norm" stroke="1" extrusionOk="0">
                <a:moveTo>
                  <a:pt x="2931" y="0"/>
                </a:moveTo>
                <a:cubicBezTo>
                  <a:pt x="2885" y="-2"/>
                  <a:pt x="2845" y="39"/>
                  <a:pt x="2811" y="124"/>
                </a:cubicBezTo>
                <a:cubicBezTo>
                  <a:pt x="2747" y="286"/>
                  <a:pt x="2818" y="368"/>
                  <a:pt x="3076" y="425"/>
                </a:cubicBezTo>
                <a:cubicBezTo>
                  <a:pt x="3304" y="476"/>
                  <a:pt x="3811" y="839"/>
                  <a:pt x="4136" y="1154"/>
                </a:cubicBezTo>
                <a:cubicBezTo>
                  <a:pt x="4137" y="1155"/>
                  <a:pt x="4140" y="1157"/>
                  <a:pt x="4141" y="1158"/>
                </a:cubicBezTo>
                <a:cubicBezTo>
                  <a:pt x="4150" y="1163"/>
                  <a:pt x="4201" y="1203"/>
                  <a:pt x="4203" y="1203"/>
                </a:cubicBezTo>
                <a:cubicBezTo>
                  <a:pt x="4220" y="1203"/>
                  <a:pt x="4289" y="1298"/>
                  <a:pt x="4357" y="1409"/>
                </a:cubicBezTo>
                <a:cubicBezTo>
                  <a:pt x="4361" y="1416"/>
                  <a:pt x="4363" y="1414"/>
                  <a:pt x="4367" y="1421"/>
                </a:cubicBezTo>
                <a:cubicBezTo>
                  <a:pt x="4371" y="1428"/>
                  <a:pt x="4383" y="1438"/>
                  <a:pt x="4387" y="1444"/>
                </a:cubicBezTo>
                <a:cubicBezTo>
                  <a:pt x="4527" y="1673"/>
                  <a:pt x="4537" y="1711"/>
                  <a:pt x="4498" y="1875"/>
                </a:cubicBezTo>
                <a:cubicBezTo>
                  <a:pt x="4473" y="1978"/>
                  <a:pt x="4466" y="2213"/>
                  <a:pt x="4480" y="2418"/>
                </a:cubicBezTo>
                <a:cubicBezTo>
                  <a:pt x="4485" y="2491"/>
                  <a:pt x="4481" y="2568"/>
                  <a:pt x="4481" y="2645"/>
                </a:cubicBezTo>
                <a:cubicBezTo>
                  <a:pt x="4483" y="2673"/>
                  <a:pt x="4480" y="2683"/>
                  <a:pt x="4481" y="2705"/>
                </a:cubicBezTo>
                <a:cubicBezTo>
                  <a:pt x="4475" y="3192"/>
                  <a:pt x="4382" y="3714"/>
                  <a:pt x="4234" y="3998"/>
                </a:cubicBezTo>
                <a:cubicBezTo>
                  <a:pt x="4058" y="4336"/>
                  <a:pt x="4009" y="4534"/>
                  <a:pt x="4009" y="4891"/>
                </a:cubicBezTo>
                <a:cubicBezTo>
                  <a:pt x="4009" y="5130"/>
                  <a:pt x="3975" y="5239"/>
                  <a:pt x="3744" y="5721"/>
                </a:cubicBezTo>
                <a:cubicBezTo>
                  <a:pt x="3598" y="6025"/>
                  <a:pt x="3381" y="6390"/>
                  <a:pt x="3263" y="6532"/>
                </a:cubicBezTo>
                <a:cubicBezTo>
                  <a:pt x="3144" y="6673"/>
                  <a:pt x="2952" y="6970"/>
                  <a:pt x="2838" y="7192"/>
                </a:cubicBezTo>
                <a:cubicBezTo>
                  <a:pt x="2556" y="7737"/>
                  <a:pt x="2411" y="7946"/>
                  <a:pt x="2275" y="8003"/>
                </a:cubicBezTo>
                <a:cubicBezTo>
                  <a:pt x="2161" y="8051"/>
                  <a:pt x="2160" y="8056"/>
                  <a:pt x="2169" y="8531"/>
                </a:cubicBezTo>
                <a:cubicBezTo>
                  <a:pt x="2173" y="8795"/>
                  <a:pt x="2197" y="9103"/>
                  <a:pt x="2220" y="9218"/>
                </a:cubicBezTo>
                <a:cubicBezTo>
                  <a:pt x="2243" y="9333"/>
                  <a:pt x="2278" y="9427"/>
                  <a:pt x="2297" y="9427"/>
                </a:cubicBezTo>
                <a:cubicBezTo>
                  <a:pt x="2328" y="9427"/>
                  <a:pt x="2582" y="8456"/>
                  <a:pt x="2582" y="8335"/>
                </a:cubicBezTo>
                <a:cubicBezTo>
                  <a:pt x="2582" y="8305"/>
                  <a:pt x="2628" y="8224"/>
                  <a:pt x="2684" y="8155"/>
                </a:cubicBezTo>
                <a:cubicBezTo>
                  <a:pt x="2740" y="8085"/>
                  <a:pt x="2786" y="7981"/>
                  <a:pt x="2786" y="7924"/>
                </a:cubicBezTo>
                <a:cubicBezTo>
                  <a:pt x="2786" y="7906"/>
                  <a:pt x="2806" y="7869"/>
                  <a:pt x="2821" y="7837"/>
                </a:cubicBezTo>
                <a:cubicBezTo>
                  <a:pt x="2824" y="7827"/>
                  <a:pt x="2830" y="7816"/>
                  <a:pt x="2834" y="7806"/>
                </a:cubicBezTo>
                <a:cubicBezTo>
                  <a:pt x="2852" y="7775"/>
                  <a:pt x="2877" y="7745"/>
                  <a:pt x="2902" y="7710"/>
                </a:cubicBezTo>
                <a:cubicBezTo>
                  <a:pt x="2927" y="7677"/>
                  <a:pt x="2948" y="7643"/>
                  <a:pt x="2977" y="7611"/>
                </a:cubicBezTo>
                <a:cubicBezTo>
                  <a:pt x="3082" y="7497"/>
                  <a:pt x="3233" y="7313"/>
                  <a:pt x="3313" y="7203"/>
                </a:cubicBezTo>
                <a:cubicBezTo>
                  <a:pt x="3393" y="7092"/>
                  <a:pt x="3520" y="6952"/>
                  <a:pt x="3596" y="6891"/>
                </a:cubicBezTo>
                <a:cubicBezTo>
                  <a:pt x="3672" y="6830"/>
                  <a:pt x="3979" y="6394"/>
                  <a:pt x="4280" y="5920"/>
                </a:cubicBezTo>
                <a:cubicBezTo>
                  <a:pt x="4572" y="5459"/>
                  <a:pt x="4706" y="5252"/>
                  <a:pt x="4799" y="5152"/>
                </a:cubicBezTo>
                <a:lnTo>
                  <a:pt x="4803" y="5145"/>
                </a:lnTo>
                <a:lnTo>
                  <a:pt x="4811" y="5142"/>
                </a:lnTo>
                <a:cubicBezTo>
                  <a:pt x="4884" y="5070"/>
                  <a:pt x="4935" y="5057"/>
                  <a:pt x="5019" y="5056"/>
                </a:cubicBezTo>
                <a:cubicBezTo>
                  <a:pt x="5125" y="5054"/>
                  <a:pt x="5330" y="5012"/>
                  <a:pt x="5475" y="4963"/>
                </a:cubicBezTo>
                <a:cubicBezTo>
                  <a:pt x="5620" y="4914"/>
                  <a:pt x="5765" y="4898"/>
                  <a:pt x="5796" y="4926"/>
                </a:cubicBezTo>
                <a:cubicBezTo>
                  <a:pt x="5804" y="4932"/>
                  <a:pt x="5808" y="4948"/>
                  <a:pt x="5814" y="4962"/>
                </a:cubicBezTo>
                <a:lnTo>
                  <a:pt x="5823" y="4962"/>
                </a:lnTo>
                <a:lnTo>
                  <a:pt x="5823" y="4982"/>
                </a:lnTo>
                <a:cubicBezTo>
                  <a:pt x="5845" y="5067"/>
                  <a:pt x="5850" y="5249"/>
                  <a:pt x="5846" y="5623"/>
                </a:cubicBezTo>
                <a:cubicBezTo>
                  <a:pt x="5839" y="6232"/>
                  <a:pt x="5902" y="7015"/>
                  <a:pt x="5969" y="7139"/>
                </a:cubicBezTo>
                <a:cubicBezTo>
                  <a:pt x="5986" y="7170"/>
                  <a:pt x="6080" y="7136"/>
                  <a:pt x="6177" y="7064"/>
                </a:cubicBezTo>
                <a:cubicBezTo>
                  <a:pt x="6274" y="6992"/>
                  <a:pt x="6417" y="6913"/>
                  <a:pt x="6496" y="6888"/>
                </a:cubicBezTo>
                <a:cubicBezTo>
                  <a:pt x="6873" y="6768"/>
                  <a:pt x="6851" y="6581"/>
                  <a:pt x="6467" y="6611"/>
                </a:cubicBezTo>
                <a:cubicBezTo>
                  <a:pt x="6465" y="6611"/>
                  <a:pt x="6464" y="6611"/>
                  <a:pt x="6462" y="6611"/>
                </a:cubicBezTo>
                <a:lnTo>
                  <a:pt x="6458" y="6611"/>
                </a:lnTo>
                <a:lnTo>
                  <a:pt x="6194" y="6633"/>
                </a:lnTo>
                <a:lnTo>
                  <a:pt x="6162" y="6408"/>
                </a:lnTo>
                <a:cubicBezTo>
                  <a:pt x="6144" y="6284"/>
                  <a:pt x="6131" y="5850"/>
                  <a:pt x="6132" y="5444"/>
                </a:cubicBezTo>
                <a:cubicBezTo>
                  <a:pt x="6134" y="4264"/>
                  <a:pt x="6144" y="4355"/>
                  <a:pt x="5992" y="4255"/>
                </a:cubicBezTo>
                <a:cubicBezTo>
                  <a:pt x="5918" y="4206"/>
                  <a:pt x="5711" y="4146"/>
                  <a:pt x="5534" y="4122"/>
                </a:cubicBezTo>
                <a:cubicBezTo>
                  <a:pt x="5356" y="4098"/>
                  <a:pt x="5179" y="4051"/>
                  <a:pt x="5140" y="4020"/>
                </a:cubicBezTo>
                <a:cubicBezTo>
                  <a:pt x="5045" y="3943"/>
                  <a:pt x="5050" y="3722"/>
                  <a:pt x="5151" y="3484"/>
                </a:cubicBezTo>
                <a:cubicBezTo>
                  <a:pt x="5196" y="3378"/>
                  <a:pt x="5269" y="3168"/>
                  <a:pt x="5312" y="3018"/>
                </a:cubicBezTo>
                <a:cubicBezTo>
                  <a:pt x="5363" y="2839"/>
                  <a:pt x="5416" y="2746"/>
                  <a:pt x="5466" y="2746"/>
                </a:cubicBezTo>
                <a:cubicBezTo>
                  <a:pt x="5508" y="2746"/>
                  <a:pt x="5559" y="2718"/>
                  <a:pt x="5580" y="2686"/>
                </a:cubicBezTo>
                <a:cubicBezTo>
                  <a:pt x="5602" y="2655"/>
                  <a:pt x="5803" y="2618"/>
                  <a:pt x="6027" y="2604"/>
                </a:cubicBezTo>
                <a:cubicBezTo>
                  <a:pt x="6427" y="2579"/>
                  <a:pt x="6443" y="2571"/>
                  <a:pt x="6837" y="2243"/>
                </a:cubicBezTo>
                <a:cubicBezTo>
                  <a:pt x="7058" y="2060"/>
                  <a:pt x="7274" y="1910"/>
                  <a:pt x="7316" y="1910"/>
                </a:cubicBezTo>
                <a:cubicBezTo>
                  <a:pt x="7366" y="1910"/>
                  <a:pt x="7392" y="1863"/>
                  <a:pt x="7392" y="1780"/>
                </a:cubicBezTo>
                <a:cubicBezTo>
                  <a:pt x="7392" y="1610"/>
                  <a:pt x="7258" y="1612"/>
                  <a:pt x="7106" y="1783"/>
                </a:cubicBezTo>
                <a:cubicBezTo>
                  <a:pt x="6936" y="1973"/>
                  <a:pt x="6748" y="2086"/>
                  <a:pt x="6409" y="2197"/>
                </a:cubicBezTo>
                <a:cubicBezTo>
                  <a:pt x="6045" y="2317"/>
                  <a:pt x="5886" y="2318"/>
                  <a:pt x="5619" y="2209"/>
                </a:cubicBezTo>
                <a:cubicBezTo>
                  <a:pt x="5400" y="2119"/>
                  <a:pt x="5353" y="1985"/>
                  <a:pt x="5504" y="1881"/>
                </a:cubicBezTo>
                <a:cubicBezTo>
                  <a:pt x="5624" y="1798"/>
                  <a:pt x="5721" y="1514"/>
                  <a:pt x="5721" y="1252"/>
                </a:cubicBezTo>
                <a:cubicBezTo>
                  <a:pt x="5721" y="1132"/>
                  <a:pt x="5739" y="1008"/>
                  <a:pt x="5761" y="974"/>
                </a:cubicBezTo>
                <a:cubicBezTo>
                  <a:pt x="5827" y="870"/>
                  <a:pt x="5759" y="626"/>
                  <a:pt x="5637" y="526"/>
                </a:cubicBezTo>
                <a:cubicBezTo>
                  <a:pt x="5574" y="475"/>
                  <a:pt x="5449" y="431"/>
                  <a:pt x="5363" y="431"/>
                </a:cubicBezTo>
                <a:cubicBezTo>
                  <a:pt x="5189" y="431"/>
                  <a:pt x="5089" y="561"/>
                  <a:pt x="4968" y="936"/>
                </a:cubicBezTo>
                <a:cubicBezTo>
                  <a:pt x="4912" y="1112"/>
                  <a:pt x="4884" y="1143"/>
                  <a:pt x="4811" y="1108"/>
                </a:cubicBezTo>
                <a:cubicBezTo>
                  <a:pt x="4763" y="1084"/>
                  <a:pt x="4658" y="1040"/>
                  <a:pt x="4580" y="1010"/>
                </a:cubicBezTo>
                <a:cubicBezTo>
                  <a:pt x="4501" y="980"/>
                  <a:pt x="4216" y="828"/>
                  <a:pt x="3947" y="671"/>
                </a:cubicBezTo>
                <a:cubicBezTo>
                  <a:pt x="3678" y="514"/>
                  <a:pt x="3401" y="363"/>
                  <a:pt x="3329" y="339"/>
                </a:cubicBezTo>
                <a:cubicBezTo>
                  <a:pt x="3258" y="314"/>
                  <a:pt x="3151" y="222"/>
                  <a:pt x="3091" y="134"/>
                </a:cubicBezTo>
                <a:cubicBezTo>
                  <a:pt x="3030" y="46"/>
                  <a:pt x="2977" y="1"/>
                  <a:pt x="2931" y="0"/>
                </a:cubicBezTo>
                <a:close/>
                <a:moveTo>
                  <a:pt x="14827" y="7409"/>
                </a:moveTo>
                <a:cubicBezTo>
                  <a:pt x="14439" y="7434"/>
                  <a:pt x="14133" y="7644"/>
                  <a:pt x="14004" y="8006"/>
                </a:cubicBezTo>
                <a:cubicBezTo>
                  <a:pt x="13877" y="8362"/>
                  <a:pt x="13812" y="9145"/>
                  <a:pt x="13869" y="9598"/>
                </a:cubicBezTo>
                <a:cubicBezTo>
                  <a:pt x="13938" y="10137"/>
                  <a:pt x="14048" y="10358"/>
                  <a:pt x="14543" y="10935"/>
                </a:cubicBezTo>
                <a:cubicBezTo>
                  <a:pt x="14792" y="11225"/>
                  <a:pt x="15055" y="11570"/>
                  <a:pt x="15128" y="11701"/>
                </a:cubicBezTo>
                <a:cubicBezTo>
                  <a:pt x="15210" y="11848"/>
                  <a:pt x="15234" y="11954"/>
                  <a:pt x="15246" y="12104"/>
                </a:cubicBezTo>
                <a:cubicBezTo>
                  <a:pt x="15254" y="12168"/>
                  <a:pt x="15259" y="12244"/>
                  <a:pt x="15259" y="12343"/>
                </a:cubicBezTo>
                <a:cubicBezTo>
                  <a:pt x="15259" y="12350"/>
                  <a:pt x="15261" y="12351"/>
                  <a:pt x="15261" y="12358"/>
                </a:cubicBezTo>
                <a:cubicBezTo>
                  <a:pt x="15261" y="12365"/>
                  <a:pt x="15261" y="12368"/>
                  <a:pt x="15261" y="12375"/>
                </a:cubicBezTo>
                <a:cubicBezTo>
                  <a:pt x="15261" y="12384"/>
                  <a:pt x="15259" y="12388"/>
                  <a:pt x="15259" y="12397"/>
                </a:cubicBezTo>
                <a:cubicBezTo>
                  <a:pt x="15256" y="12874"/>
                  <a:pt x="15210" y="13026"/>
                  <a:pt x="15060" y="13026"/>
                </a:cubicBezTo>
                <a:cubicBezTo>
                  <a:pt x="15056" y="13026"/>
                  <a:pt x="15054" y="13022"/>
                  <a:pt x="15049" y="13022"/>
                </a:cubicBezTo>
                <a:cubicBezTo>
                  <a:pt x="15047" y="13022"/>
                  <a:pt x="15046" y="13026"/>
                  <a:pt x="15043" y="13026"/>
                </a:cubicBezTo>
                <a:cubicBezTo>
                  <a:pt x="14979" y="13026"/>
                  <a:pt x="14938" y="12996"/>
                  <a:pt x="14909" y="12932"/>
                </a:cubicBezTo>
                <a:cubicBezTo>
                  <a:pt x="14862" y="12851"/>
                  <a:pt x="14837" y="12715"/>
                  <a:pt x="14833" y="12492"/>
                </a:cubicBezTo>
                <a:cubicBezTo>
                  <a:pt x="14830" y="12308"/>
                  <a:pt x="14824" y="12036"/>
                  <a:pt x="14820" y="11886"/>
                </a:cubicBezTo>
                <a:lnTo>
                  <a:pt x="14815" y="11691"/>
                </a:lnTo>
                <a:cubicBezTo>
                  <a:pt x="14782" y="11629"/>
                  <a:pt x="14681" y="11612"/>
                  <a:pt x="14339" y="11612"/>
                </a:cubicBezTo>
                <a:lnTo>
                  <a:pt x="14337" y="11612"/>
                </a:lnTo>
                <a:lnTo>
                  <a:pt x="13874" y="11612"/>
                </a:lnTo>
                <a:lnTo>
                  <a:pt x="13874" y="11944"/>
                </a:lnTo>
                <a:lnTo>
                  <a:pt x="13885" y="12240"/>
                </a:lnTo>
                <a:cubicBezTo>
                  <a:pt x="13897" y="12584"/>
                  <a:pt x="13931" y="12952"/>
                  <a:pt x="13960" y="13058"/>
                </a:cubicBezTo>
                <a:cubicBezTo>
                  <a:pt x="13989" y="13164"/>
                  <a:pt x="14014" y="13277"/>
                  <a:pt x="14015" y="13307"/>
                </a:cubicBezTo>
                <a:cubicBezTo>
                  <a:pt x="14018" y="13388"/>
                  <a:pt x="13535" y="13610"/>
                  <a:pt x="13495" y="13547"/>
                </a:cubicBezTo>
                <a:cubicBezTo>
                  <a:pt x="13476" y="13517"/>
                  <a:pt x="13483" y="13252"/>
                  <a:pt x="13510" y="12960"/>
                </a:cubicBezTo>
                <a:cubicBezTo>
                  <a:pt x="13566" y="12350"/>
                  <a:pt x="13539" y="11472"/>
                  <a:pt x="13454" y="11150"/>
                </a:cubicBezTo>
                <a:cubicBezTo>
                  <a:pt x="13414" y="11000"/>
                  <a:pt x="13272" y="10783"/>
                  <a:pt x="12995" y="10453"/>
                </a:cubicBezTo>
                <a:cubicBezTo>
                  <a:pt x="12774" y="10190"/>
                  <a:pt x="12492" y="9824"/>
                  <a:pt x="12367" y="9642"/>
                </a:cubicBezTo>
                <a:cubicBezTo>
                  <a:pt x="12147" y="9320"/>
                  <a:pt x="12142" y="9303"/>
                  <a:pt x="12149" y="8982"/>
                </a:cubicBezTo>
                <a:cubicBezTo>
                  <a:pt x="12153" y="8730"/>
                  <a:pt x="12204" y="8505"/>
                  <a:pt x="12268" y="8400"/>
                </a:cubicBezTo>
                <a:cubicBezTo>
                  <a:pt x="12274" y="8391"/>
                  <a:pt x="12279" y="8387"/>
                  <a:pt x="12285" y="8380"/>
                </a:cubicBezTo>
                <a:cubicBezTo>
                  <a:pt x="12297" y="8360"/>
                  <a:pt x="12309" y="8335"/>
                  <a:pt x="12321" y="8335"/>
                </a:cubicBezTo>
                <a:cubicBezTo>
                  <a:pt x="12325" y="8335"/>
                  <a:pt x="12328" y="8343"/>
                  <a:pt x="12333" y="8344"/>
                </a:cubicBezTo>
                <a:cubicBezTo>
                  <a:pt x="12336" y="8343"/>
                  <a:pt x="12341" y="8335"/>
                  <a:pt x="12344" y="8335"/>
                </a:cubicBezTo>
                <a:cubicBezTo>
                  <a:pt x="12446" y="8335"/>
                  <a:pt x="12529" y="8607"/>
                  <a:pt x="12529" y="8944"/>
                </a:cubicBezTo>
                <a:cubicBezTo>
                  <a:pt x="12529" y="9004"/>
                  <a:pt x="12532" y="9036"/>
                  <a:pt x="12533" y="9083"/>
                </a:cubicBezTo>
                <a:lnTo>
                  <a:pt x="12542" y="9253"/>
                </a:lnTo>
                <a:cubicBezTo>
                  <a:pt x="12557" y="9346"/>
                  <a:pt x="12604" y="9383"/>
                  <a:pt x="12679" y="9400"/>
                </a:cubicBezTo>
                <a:lnTo>
                  <a:pt x="12895" y="9407"/>
                </a:lnTo>
                <a:cubicBezTo>
                  <a:pt x="12948" y="9403"/>
                  <a:pt x="12988" y="9403"/>
                  <a:pt x="13059" y="9396"/>
                </a:cubicBezTo>
                <a:lnTo>
                  <a:pt x="13508" y="9350"/>
                </a:lnTo>
                <a:lnTo>
                  <a:pt x="13508" y="9191"/>
                </a:lnTo>
                <a:lnTo>
                  <a:pt x="13493" y="8976"/>
                </a:lnTo>
                <a:cubicBezTo>
                  <a:pt x="13440" y="8166"/>
                  <a:pt x="13252" y="7813"/>
                  <a:pt x="12737" y="7557"/>
                </a:cubicBezTo>
                <a:cubicBezTo>
                  <a:pt x="12240" y="7311"/>
                  <a:pt x="11732" y="7400"/>
                  <a:pt x="11476" y="7777"/>
                </a:cubicBezTo>
                <a:cubicBezTo>
                  <a:pt x="11309" y="8022"/>
                  <a:pt x="11205" y="8355"/>
                  <a:pt x="11164" y="8713"/>
                </a:cubicBezTo>
                <a:cubicBezTo>
                  <a:pt x="11164" y="8714"/>
                  <a:pt x="11165" y="8715"/>
                  <a:pt x="11164" y="8716"/>
                </a:cubicBezTo>
                <a:cubicBezTo>
                  <a:pt x="11153" y="8858"/>
                  <a:pt x="11147" y="9008"/>
                  <a:pt x="11152" y="9175"/>
                </a:cubicBezTo>
                <a:cubicBezTo>
                  <a:pt x="11154" y="9252"/>
                  <a:pt x="11158" y="9329"/>
                  <a:pt x="11166" y="9406"/>
                </a:cubicBezTo>
                <a:cubicBezTo>
                  <a:pt x="11168" y="9421"/>
                  <a:pt x="11168" y="9434"/>
                  <a:pt x="11170" y="9449"/>
                </a:cubicBezTo>
                <a:cubicBezTo>
                  <a:pt x="11214" y="9809"/>
                  <a:pt x="11318" y="10152"/>
                  <a:pt x="11486" y="10413"/>
                </a:cubicBezTo>
                <a:cubicBezTo>
                  <a:pt x="11580" y="10560"/>
                  <a:pt x="11836" y="10878"/>
                  <a:pt x="12054" y="11120"/>
                </a:cubicBezTo>
                <a:cubicBezTo>
                  <a:pt x="12506" y="11620"/>
                  <a:pt x="12654" y="11917"/>
                  <a:pt x="12682" y="12374"/>
                </a:cubicBezTo>
                <a:cubicBezTo>
                  <a:pt x="12698" y="12636"/>
                  <a:pt x="12686" y="12710"/>
                  <a:pt x="12597" y="12870"/>
                </a:cubicBezTo>
                <a:cubicBezTo>
                  <a:pt x="12526" y="12998"/>
                  <a:pt x="12500" y="13032"/>
                  <a:pt x="12452" y="13012"/>
                </a:cubicBezTo>
                <a:cubicBezTo>
                  <a:pt x="12451" y="13011"/>
                  <a:pt x="12449" y="13012"/>
                  <a:pt x="12448" y="13012"/>
                </a:cubicBezTo>
                <a:cubicBezTo>
                  <a:pt x="12429" y="13002"/>
                  <a:pt x="12408" y="12987"/>
                  <a:pt x="12379" y="12962"/>
                </a:cubicBezTo>
                <a:cubicBezTo>
                  <a:pt x="12231" y="12837"/>
                  <a:pt x="12111" y="12445"/>
                  <a:pt x="12088" y="12016"/>
                </a:cubicBezTo>
                <a:lnTo>
                  <a:pt x="12071" y="11677"/>
                </a:lnTo>
                <a:lnTo>
                  <a:pt x="11648" y="11677"/>
                </a:lnTo>
                <a:cubicBezTo>
                  <a:pt x="11227" y="11677"/>
                  <a:pt x="11225" y="11677"/>
                  <a:pt x="11225" y="11833"/>
                </a:cubicBezTo>
                <a:cubicBezTo>
                  <a:pt x="11225" y="12094"/>
                  <a:pt x="11343" y="12898"/>
                  <a:pt x="11424" y="13189"/>
                </a:cubicBezTo>
                <a:cubicBezTo>
                  <a:pt x="11521" y="13532"/>
                  <a:pt x="11484" y="13604"/>
                  <a:pt x="11207" y="13602"/>
                </a:cubicBezTo>
                <a:cubicBezTo>
                  <a:pt x="10935" y="13600"/>
                  <a:pt x="10633" y="13393"/>
                  <a:pt x="10674" y="13235"/>
                </a:cubicBezTo>
                <a:cubicBezTo>
                  <a:pt x="10717" y="13068"/>
                  <a:pt x="10743" y="12887"/>
                  <a:pt x="10761" y="12600"/>
                </a:cubicBezTo>
                <a:cubicBezTo>
                  <a:pt x="10764" y="12538"/>
                  <a:pt x="10768" y="12479"/>
                  <a:pt x="10771" y="12410"/>
                </a:cubicBezTo>
                <a:cubicBezTo>
                  <a:pt x="10786" y="12031"/>
                  <a:pt x="10791" y="11493"/>
                  <a:pt x="10793" y="10551"/>
                </a:cubicBezTo>
                <a:cubicBezTo>
                  <a:pt x="10796" y="8962"/>
                  <a:pt x="10785" y="8427"/>
                  <a:pt x="10747" y="8301"/>
                </a:cubicBezTo>
                <a:cubicBezTo>
                  <a:pt x="10745" y="8292"/>
                  <a:pt x="10741" y="8283"/>
                  <a:pt x="10738" y="8275"/>
                </a:cubicBezTo>
                <a:cubicBezTo>
                  <a:pt x="10641" y="8023"/>
                  <a:pt x="10286" y="7633"/>
                  <a:pt x="10049" y="7519"/>
                </a:cubicBezTo>
                <a:cubicBezTo>
                  <a:pt x="9466" y="7238"/>
                  <a:pt x="8779" y="7587"/>
                  <a:pt x="8552" y="8279"/>
                </a:cubicBezTo>
                <a:cubicBezTo>
                  <a:pt x="8515" y="8392"/>
                  <a:pt x="8484" y="8680"/>
                  <a:pt x="8462" y="9052"/>
                </a:cubicBezTo>
                <a:cubicBezTo>
                  <a:pt x="8450" y="9412"/>
                  <a:pt x="8437" y="9726"/>
                  <a:pt x="8428" y="10391"/>
                </a:cubicBezTo>
                <a:cubicBezTo>
                  <a:pt x="8424" y="10700"/>
                  <a:pt x="8427" y="10804"/>
                  <a:pt x="8426" y="11025"/>
                </a:cubicBezTo>
                <a:cubicBezTo>
                  <a:pt x="8431" y="11745"/>
                  <a:pt x="8453" y="12404"/>
                  <a:pt x="8509" y="12606"/>
                </a:cubicBezTo>
                <a:cubicBezTo>
                  <a:pt x="8576" y="12850"/>
                  <a:pt x="8574" y="12867"/>
                  <a:pt x="8504" y="12948"/>
                </a:cubicBezTo>
                <a:cubicBezTo>
                  <a:pt x="8464" y="12995"/>
                  <a:pt x="8386" y="13019"/>
                  <a:pt x="8330" y="13000"/>
                </a:cubicBezTo>
                <a:cubicBezTo>
                  <a:pt x="8274" y="12981"/>
                  <a:pt x="7962" y="12947"/>
                  <a:pt x="7637" y="12923"/>
                </a:cubicBezTo>
                <a:cubicBezTo>
                  <a:pt x="7196" y="12892"/>
                  <a:pt x="7028" y="12857"/>
                  <a:pt x="6975" y="12784"/>
                </a:cubicBezTo>
                <a:cubicBezTo>
                  <a:pt x="6925" y="12715"/>
                  <a:pt x="6911" y="12558"/>
                  <a:pt x="6907" y="12206"/>
                </a:cubicBezTo>
                <a:cubicBezTo>
                  <a:pt x="6906" y="12154"/>
                  <a:pt x="6903" y="12110"/>
                  <a:pt x="6903" y="12056"/>
                </a:cubicBezTo>
                <a:cubicBezTo>
                  <a:pt x="6903" y="12045"/>
                  <a:pt x="6903" y="12044"/>
                  <a:pt x="6903" y="12032"/>
                </a:cubicBezTo>
                <a:cubicBezTo>
                  <a:pt x="6903" y="11962"/>
                  <a:pt x="6906" y="11926"/>
                  <a:pt x="6907" y="11866"/>
                </a:cubicBezTo>
                <a:cubicBezTo>
                  <a:pt x="6908" y="11798"/>
                  <a:pt x="6909" y="11729"/>
                  <a:pt x="6912" y="11671"/>
                </a:cubicBezTo>
                <a:cubicBezTo>
                  <a:pt x="6920" y="11480"/>
                  <a:pt x="6931" y="11335"/>
                  <a:pt x="6952" y="11303"/>
                </a:cubicBezTo>
                <a:cubicBezTo>
                  <a:pt x="6979" y="11260"/>
                  <a:pt x="7111" y="11227"/>
                  <a:pt x="7251" y="11227"/>
                </a:cubicBezTo>
                <a:cubicBezTo>
                  <a:pt x="7595" y="11227"/>
                  <a:pt x="7904" y="11072"/>
                  <a:pt x="7993" y="10857"/>
                </a:cubicBezTo>
                <a:cubicBezTo>
                  <a:pt x="8055" y="10710"/>
                  <a:pt x="8065" y="10521"/>
                  <a:pt x="8065" y="9526"/>
                </a:cubicBezTo>
                <a:cubicBezTo>
                  <a:pt x="8065" y="8493"/>
                  <a:pt x="8056" y="8340"/>
                  <a:pt x="7983" y="8114"/>
                </a:cubicBezTo>
                <a:cubicBezTo>
                  <a:pt x="7939" y="7975"/>
                  <a:pt x="7855" y="7808"/>
                  <a:pt x="7798" y="7742"/>
                </a:cubicBezTo>
                <a:cubicBezTo>
                  <a:pt x="7722" y="7655"/>
                  <a:pt x="7580" y="7598"/>
                  <a:pt x="7385" y="7562"/>
                </a:cubicBezTo>
                <a:cubicBezTo>
                  <a:pt x="7218" y="7541"/>
                  <a:pt x="7023" y="7531"/>
                  <a:pt x="6754" y="7531"/>
                </a:cubicBezTo>
                <a:cubicBezTo>
                  <a:pt x="6638" y="7531"/>
                  <a:pt x="6553" y="7537"/>
                  <a:pt x="6450" y="7540"/>
                </a:cubicBezTo>
                <a:lnTo>
                  <a:pt x="6005" y="7570"/>
                </a:lnTo>
                <a:cubicBezTo>
                  <a:pt x="5974" y="7576"/>
                  <a:pt x="5902" y="7580"/>
                  <a:pt x="5898" y="7586"/>
                </a:cubicBezTo>
                <a:cubicBezTo>
                  <a:pt x="5897" y="7588"/>
                  <a:pt x="5896" y="7613"/>
                  <a:pt x="5895" y="7617"/>
                </a:cubicBezTo>
                <a:lnTo>
                  <a:pt x="5870" y="8449"/>
                </a:lnTo>
                <a:cubicBezTo>
                  <a:pt x="5855" y="8928"/>
                  <a:pt x="5843" y="9900"/>
                  <a:pt x="5843" y="10611"/>
                </a:cubicBezTo>
                <a:cubicBezTo>
                  <a:pt x="5843" y="11321"/>
                  <a:pt x="5824" y="12615"/>
                  <a:pt x="5801" y="13486"/>
                </a:cubicBezTo>
                <a:cubicBezTo>
                  <a:pt x="5764" y="14894"/>
                  <a:pt x="5767" y="15101"/>
                  <a:pt x="5826" y="15349"/>
                </a:cubicBezTo>
                <a:cubicBezTo>
                  <a:pt x="5977" y="15990"/>
                  <a:pt x="6008" y="16315"/>
                  <a:pt x="6045" y="17600"/>
                </a:cubicBezTo>
                <a:cubicBezTo>
                  <a:pt x="6079" y="18824"/>
                  <a:pt x="6095" y="19001"/>
                  <a:pt x="6232" y="19818"/>
                </a:cubicBezTo>
                <a:cubicBezTo>
                  <a:pt x="6363" y="20597"/>
                  <a:pt x="6378" y="20763"/>
                  <a:pt x="6357" y="21187"/>
                </a:cubicBezTo>
                <a:cubicBezTo>
                  <a:pt x="6348" y="21352"/>
                  <a:pt x="6346" y="21454"/>
                  <a:pt x="6339" y="21598"/>
                </a:cubicBezTo>
                <a:lnTo>
                  <a:pt x="21580" y="21598"/>
                </a:lnTo>
                <a:lnTo>
                  <a:pt x="21580" y="16593"/>
                </a:lnTo>
                <a:lnTo>
                  <a:pt x="21580" y="16560"/>
                </a:lnTo>
                <a:lnTo>
                  <a:pt x="21580" y="12576"/>
                </a:lnTo>
                <a:lnTo>
                  <a:pt x="21580" y="7565"/>
                </a:lnTo>
                <a:lnTo>
                  <a:pt x="21274" y="7565"/>
                </a:lnTo>
                <a:lnTo>
                  <a:pt x="20977" y="7565"/>
                </a:lnTo>
                <a:lnTo>
                  <a:pt x="20966" y="8618"/>
                </a:lnTo>
                <a:lnTo>
                  <a:pt x="20963" y="9476"/>
                </a:lnTo>
                <a:cubicBezTo>
                  <a:pt x="20960" y="10528"/>
                  <a:pt x="20947" y="11908"/>
                  <a:pt x="20933" y="12544"/>
                </a:cubicBezTo>
                <a:lnTo>
                  <a:pt x="20907" y="13701"/>
                </a:lnTo>
                <a:lnTo>
                  <a:pt x="20687" y="13721"/>
                </a:lnTo>
                <a:cubicBezTo>
                  <a:pt x="20369" y="13750"/>
                  <a:pt x="20339" y="13719"/>
                  <a:pt x="20426" y="13462"/>
                </a:cubicBezTo>
                <a:cubicBezTo>
                  <a:pt x="20485" y="13287"/>
                  <a:pt x="20497" y="13072"/>
                  <a:pt x="20498" y="12191"/>
                </a:cubicBezTo>
                <a:cubicBezTo>
                  <a:pt x="20500" y="10984"/>
                  <a:pt x="20489" y="10935"/>
                  <a:pt x="20174" y="10621"/>
                </a:cubicBezTo>
                <a:cubicBezTo>
                  <a:pt x="19971" y="10419"/>
                  <a:pt x="19976" y="10309"/>
                  <a:pt x="20192" y="10241"/>
                </a:cubicBezTo>
                <a:cubicBezTo>
                  <a:pt x="20258" y="10220"/>
                  <a:pt x="20340" y="10135"/>
                  <a:pt x="20373" y="10054"/>
                </a:cubicBezTo>
                <a:cubicBezTo>
                  <a:pt x="20525" y="9689"/>
                  <a:pt x="20481" y="8489"/>
                  <a:pt x="20300" y="8064"/>
                </a:cubicBezTo>
                <a:cubicBezTo>
                  <a:pt x="20237" y="7915"/>
                  <a:pt x="20150" y="7821"/>
                  <a:pt x="19997" y="7741"/>
                </a:cubicBezTo>
                <a:cubicBezTo>
                  <a:pt x="19743" y="7607"/>
                  <a:pt x="18797" y="7490"/>
                  <a:pt x="18424" y="7544"/>
                </a:cubicBezTo>
                <a:lnTo>
                  <a:pt x="18163" y="7582"/>
                </a:lnTo>
                <a:lnTo>
                  <a:pt x="18149" y="10406"/>
                </a:lnTo>
                <a:cubicBezTo>
                  <a:pt x="18138" y="12667"/>
                  <a:pt x="18130" y="13107"/>
                  <a:pt x="18085" y="13247"/>
                </a:cubicBezTo>
                <a:cubicBezTo>
                  <a:pt x="18084" y="13250"/>
                  <a:pt x="18085" y="13302"/>
                  <a:pt x="18084" y="13303"/>
                </a:cubicBezTo>
                <a:cubicBezTo>
                  <a:pt x="18081" y="13305"/>
                  <a:pt x="18064" y="13311"/>
                  <a:pt x="18058" y="13315"/>
                </a:cubicBezTo>
                <a:cubicBezTo>
                  <a:pt x="18057" y="13316"/>
                  <a:pt x="18057" y="13321"/>
                  <a:pt x="18056" y="13322"/>
                </a:cubicBezTo>
                <a:cubicBezTo>
                  <a:pt x="17951" y="13442"/>
                  <a:pt x="17771" y="13436"/>
                  <a:pt x="17705" y="13312"/>
                </a:cubicBezTo>
                <a:cubicBezTo>
                  <a:pt x="17665" y="13235"/>
                  <a:pt x="17647" y="12562"/>
                  <a:pt x="17633" y="10387"/>
                </a:cubicBezTo>
                <a:lnTo>
                  <a:pt x="17616" y="8008"/>
                </a:lnTo>
                <a:lnTo>
                  <a:pt x="17613" y="7565"/>
                </a:lnTo>
                <a:lnTo>
                  <a:pt x="17105" y="7565"/>
                </a:lnTo>
                <a:lnTo>
                  <a:pt x="17103" y="7565"/>
                </a:lnTo>
                <a:lnTo>
                  <a:pt x="16596" y="7565"/>
                </a:lnTo>
                <a:lnTo>
                  <a:pt x="16627" y="10328"/>
                </a:lnTo>
                <a:cubicBezTo>
                  <a:pt x="16659" y="13314"/>
                  <a:pt x="16661" y="13283"/>
                  <a:pt x="16445" y="13283"/>
                </a:cubicBezTo>
                <a:cubicBezTo>
                  <a:pt x="16358" y="13283"/>
                  <a:pt x="16302" y="13253"/>
                  <a:pt x="16266" y="13160"/>
                </a:cubicBezTo>
                <a:cubicBezTo>
                  <a:pt x="16265" y="13158"/>
                  <a:pt x="16261" y="13159"/>
                  <a:pt x="16261" y="13157"/>
                </a:cubicBezTo>
                <a:cubicBezTo>
                  <a:pt x="16260" y="13157"/>
                  <a:pt x="16261" y="13145"/>
                  <a:pt x="16261" y="13144"/>
                </a:cubicBezTo>
                <a:cubicBezTo>
                  <a:pt x="16215" y="13009"/>
                  <a:pt x="16204" y="12750"/>
                  <a:pt x="16206" y="12248"/>
                </a:cubicBezTo>
                <a:cubicBezTo>
                  <a:pt x="16208" y="11559"/>
                  <a:pt x="16195" y="11394"/>
                  <a:pt x="16121" y="11130"/>
                </a:cubicBezTo>
                <a:cubicBezTo>
                  <a:pt x="16027" y="10795"/>
                  <a:pt x="16004" y="10758"/>
                  <a:pt x="15668" y="10413"/>
                </a:cubicBezTo>
                <a:cubicBezTo>
                  <a:pt x="15105" y="9833"/>
                  <a:pt x="14897" y="9552"/>
                  <a:pt x="14854" y="9311"/>
                </a:cubicBezTo>
                <a:cubicBezTo>
                  <a:pt x="14738" y="8647"/>
                  <a:pt x="14911" y="8170"/>
                  <a:pt x="15138" y="8529"/>
                </a:cubicBezTo>
                <a:cubicBezTo>
                  <a:pt x="15201" y="8627"/>
                  <a:pt x="15220" y="8743"/>
                  <a:pt x="15220" y="9026"/>
                </a:cubicBezTo>
                <a:lnTo>
                  <a:pt x="15220" y="9261"/>
                </a:lnTo>
                <a:cubicBezTo>
                  <a:pt x="15222" y="9304"/>
                  <a:pt x="15225" y="9371"/>
                  <a:pt x="15229" y="9396"/>
                </a:cubicBezTo>
                <a:lnTo>
                  <a:pt x="15736" y="9410"/>
                </a:lnTo>
                <a:lnTo>
                  <a:pt x="16250" y="9423"/>
                </a:lnTo>
                <a:lnTo>
                  <a:pt x="16245" y="9335"/>
                </a:lnTo>
                <a:lnTo>
                  <a:pt x="16227" y="9012"/>
                </a:lnTo>
                <a:cubicBezTo>
                  <a:pt x="16184" y="8289"/>
                  <a:pt x="15934" y="7716"/>
                  <a:pt x="15596" y="7566"/>
                </a:cubicBezTo>
                <a:cubicBezTo>
                  <a:pt x="15324" y="7445"/>
                  <a:pt x="15060" y="7394"/>
                  <a:pt x="14827" y="7409"/>
                </a:cubicBezTo>
                <a:close/>
                <a:moveTo>
                  <a:pt x="9688" y="8413"/>
                </a:moveTo>
                <a:cubicBezTo>
                  <a:pt x="9708" y="8416"/>
                  <a:pt x="9728" y="8455"/>
                  <a:pt x="9768" y="8531"/>
                </a:cubicBezTo>
                <a:cubicBezTo>
                  <a:pt x="9842" y="8676"/>
                  <a:pt x="9845" y="8790"/>
                  <a:pt x="9833" y="10717"/>
                </a:cubicBezTo>
                <a:cubicBezTo>
                  <a:pt x="9822" y="12321"/>
                  <a:pt x="9806" y="12772"/>
                  <a:pt x="9762" y="12856"/>
                </a:cubicBezTo>
                <a:cubicBezTo>
                  <a:pt x="9685" y="13001"/>
                  <a:pt x="9610" y="12989"/>
                  <a:pt x="9535" y="12820"/>
                </a:cubicBezTo>
                <a:cubicBezTo>
                  <a:pt x="9462" y="12655"/>
                  <a:pt x="9457" y="12331"/>
                  <a:pt x="9498" y="10103"/>
                </a:cubicBezTo>
                <a:cubicBezTo>
                  <a:pt x="9523" y="8754"/>
                  <a:pt x="9532" y="8626"/>
                  <a:pt x="9606" y="8508"/>
                </a:cubicBezTo>
                <a:cubicBezTo>
                  <a:pt x="9647" y="8444"/>
                  <a:pt x="9668" y="8410"/>
                  <a:pt x="9688" y="8413"/>
                </a:cubicBezTo>
                <a:close/>
                <a:moveTo>
                  <a:pt x="7138" y="8602"/>
                </a:moveTo>
                <a:cubicBezTo>
                  <a:pt x="7188" y="8613"/>
                  <a:pt x="7213" y="8667"/>
                  <a:pt x="7251" y="8811"/>
                </a:cubicBezTo>
                <a:cubicBezTo>
                  <a:pt x="7332" y="9118"/>
                  <a:pt x="7330" y="9871"/>
                  <a:pt x="7247" y="10057"/>
                </a:cubicBezTo>
                <a:cubicBezTo>
                  <a:pt x="7213" y="10135"/>
                  <a:pt x="7151" y="10227"/>
                  <a:pt x="7109" y="10261"/>
                </a:cubicBezTo>
                <a:cubicBezTo>
                  <a:pt x="6971" y="10378"/>
                  <a:pt x="6940" y="10204"/>
                  <a:pt x="6953" y="9386"/>
                </a:cubicBezTo>
                <a:lnTo>
                  <a:pt x="6965" y="8624"/>
                </a:lnTo>
                <a:lnTo>
                  <a:pt x="7078" y="8605"/>
                </a:lnTo>
                <a:cubicBezTo>
                  <a:pt x="7102" y="8601"/>
                  <a:pt x="7121" y="8599"/>
                  <a:pt x="7138" y="8602"/>
                </a:cubicBezTo>
                <a:close/>
                <a:moveTo>
                  <a:pt x="1992" y="10727"/>
                </a:moveTo>
                <a:cubicBezTo>
                  <a:pt x="1940" y="10745"/>
                  <a:pt x="1929" y="10804"/>
                  <a:pt x="1915" y="10922"/>
                </a:cubicBezTo>
                <a:cubicBezTo>
                  <a:pt x="1902" y="11037"/>
                  <a:pt x="1838" y="11536"/>
                  <a:pt x="1771" y="12030"/>
                </a:cubicBezTo>
                <a:cubicBezTo>
                  <a:pt x="1705" y="12525"/>
                  <a:pt x="1613" y="13219"/>
                  <a:pt x="1566" y="13573"/>
                </a:cubicBezTo>
                <a:cubicBezTo>
                  <a:pt x="1520" y="13926"/>
                  <a:pt x="1472" y="14277"/>
                  <a:pt x="1461" y="14353"/>
                </a:cubicBezTo>
                <a:cubicBezTo>
                  <a:pt x="1443" y="14478"/>
                  <a:pt x="1464" y="14499"/>
                  <a:pt x="1674" y="14557"/>
                </a:cubicBezTo>
                <a:cubicBezTo>
                  <a:pt x="1803" y="14592"/>
                  <a:pt x="1916" y="14608"/>
                  <a:pt x="1924" y="14596"/>
                </a:cubicBezTo>
                <a:cubicBezTo>
                  <a:pt x="1933" y="14583"/>
                  <a:pt x="1977" y="14202"/>
                  <a:pt x="2021" y="13750"/>
                </a:cubicBezTo>
                <a:cubicBezTo>
                  <a:pt x="2121" y="12743"/>
                  <a:pt x="2123" y="12726"/>
                  <a:pt x="2181" y="12817"/>
                </a:cubicBezTo>
                <a:cubicBezTo>
                  <a:pt x="2205" y="12855"/>
                  <a:pt x="2241" y="13289"/>
                  <a:pt x="2258" y="13778"/>
                </a:cubicBezTo>
                <a:cubicBezTo>
                  <a:pt x="2276" y="14266"/>
                  <a:pt x="2292" y="14672"/>
                  <a:pt x="2294" y="14681"/>
                </a:cubicBezTo>
                <a:cubicBezTo>
                  <a:pt x="2296" y="14690"/>
                  <a:pt x="2369" y="14697"/>
                  <a:pt x="2458" y="14697"/>
                </a:cubicBezTo>
                <a:lnTo>
                  <a:pt x="2620" y="14697"/>
                </a:lnTo>
                <a:lnTo>
                  <a:pt x="2707" y="14231"/>
                </a:lnTo>
                <a:cubicBezTo>
                  <a:pt x="2862" y="13396"/>
                  <a:pt x="2913" y="13157"/>
                  <a:pt x="2949" y="13123"/>
                </a:cubicBezTo>
                <a:cubicBezTo>
                  <a:pt x="3018" y="13055"/>
                  <a:pt x="3029" y="13213"/>
                  <a:pt x="2990" y="13742"/>
                </a:cubicBezTo>
                <a:cubicBezTo>
                  <a:pt x="2968" y="14037"/>
                  <a:pt x="2941" y="14414"/>
                  <a:pt x="2928" y="14580"/>
                </a:cubicBezTo>
                <a:lnTo>
                  <a:pt x="2922" y="14666"/>
                </a:lnTo>
                <a:cubicBezTo>
                  <a:pt x="2922" y="14792"/>
                  <a:pt x="2930" y="14864"/>
                  <a:pt x="2951" y="14890"/>
                </a:cubicBezTo>
                <a:lnTo>
                  <a:pt x="3059" y="14907"/>
                </a:lnTo>
                <a:cubicBezTo>
                  <a:pt x="3386" y="14963"/>
                  <a:pt x="3368" y="14998"/>
                  <a:pt x="3463" y="14150"/>
                </a:cubicBezTo>
                <a:cubicBezTo>
                  <a:pt x="3511" y="13726"/>
                  <a:pt x="3607" y="12888"/>
                  <a:pt x="3676" y="12289"/>
                </a:cubicBezTo>
                <a:cubicBezTo>
                  <a:pt x="3745" y="11689"/>
                  <a:pt x="3796" y="11192"/>
                  <a:pt x="3790" y="11182"/>
                </a:cubicBezTo>
                <a:cubicBezTo>
                  <a:pt x="3760" y="11135"/>
                  <a:pt x="3027" y="10926"/>
                  <a:pt x="3014" y="10961"/>
                </a:cubicBezTo>
                <a:cubicBezTo>
                  <a:pt x="3005" y="10983"/>
                  <a:pt x="2958" y="11233"/>
                  <a:pt x="2908" y="11515"/>
                </a:cubicBezTo>
                <a:cubicBezTo>
                  <a:pt x="2746" y="12437"/>
                  <a:pt x="2663" y="12473"/>
                  <a:pt x="2636" y="11632"/>
                </a:cubicBezTo>
                <a:cubicBezTo>
                  <a:pt x="2609" y="10844"/>
                  <a:pt x="2620" y="10876"/>
                  <a:pt x="2323" y="10789"/>
                </a:cubicBezTo>
                <a:cubicBezTo>
                  <a:pt x="2139" y="10736"/>
                  <a:pt x="2044" y="10710"/>
                  <a:pt x="1992" y="10727"/>
                </a:cubicBezTo>
                <a:close/>
                <a:moveTo>
                  <a:pt x="480" y="14707"/>
                </a:moveTo>
                <a:cubicBezTo>
                  <a:pt x="473" y="14694"/>
                  <a:pt x="357" y="14788"/>
                  <a:pt x="222" y="14918"/>
                </a:cubicBezTo>
                <a:cubicBezTo>
                  <a:pt x="4" y="15126"/>
                  <a:pt x="-20" y="15167"/>
                  <a:pt x="11" y="15293"/>
                </a:cubicBezTo>
                <a:cubicBezTo>
                  <a:pt x="30" y="15371"/>
                  <a:pt x="138" y="15754"/>
                  <a:pt x="248" y="16143"/>
                </a:cubicBezTo>
                <a:cubicBezTo>
                  <a:pt x="359" y="16531"/>
                  <a:pt x="547" y="17203"/>
                  <a:pt x="667" y="17636"/>
                </a:cubicBezTo>
                <a:cubicBezTo>
                  <a:pt x="788" y="18069"/>
                  <a:pt x="901" y="18424"/>
                  <a:pt x="918" y="18424"/>
                </a:cubicBezTo>
                <a:cubicBezTo>
                  <a:pt x="1000" y="18424"/>
                  <a:pt x="1400" y="18067"/>
                  <a:pt x="1383" y="18008"/>
                </a:cubicBezTo>
                <a:cubicBezTo>
                  <a:pt x="1373" y="17972"/>
                  <a:pt x="1252" y="17522"/>
                  <a:pt x="1115" y="17010"/>
                </a:cubicBezTo>
                <a:cubicBezTo>
                  <a:pt x="978" y="16497"/>
                  <a:pt x="842" y="15992"/>
                  <a:pt x="811" y="15886"/>
                </a:cubicBezTo>
                <a:cubicBezTo>
                  <a:pt x="781" y="15780"/>
                  <a:pt x="698" y="15475"/>
                  <a:pt x="625" y="15210"/>
                </a:cubicBezTo>
                <a:cubicBezTo>
                  <a:pt x="553" y="14945"/>
                  <a:pt x="487" y="14720"/>
                  <a:pt x="480" y="14707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28" name="硬科技企业运营沙盘"/>
          <p:cNvSpPr txBox="1"/>
          <p:nvPr/>
        </p:nvSpPr>
        <p:spPr>
          <a:xfrm>
            <a:off x="11577453" y="4177199"/>
            <a:ext cx="11639185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0" sz="10000">
                <a:ln w="381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291D6F"/>
                </a:solidFill>
                <a:effectLst>
                  <a:outerShdw sx="100000" sy="100000" kx="0" ky="0" algn="b" rotWithShape="0" blurRad="12700" dist="63500" dir="18900000">
                    <a:srgbClr val="000000"/>
                  </a:outerShdw>
                </a:effectLst>
                <a:latin typeface="DFPLiJinHeiW8-GB"/>
                <a:ea typeface="DFPLiJinHeiW8-GB"/>
                <a:cs typeface="DFPLiJinHeiW8-GB"/>
                <a:sym typeface="DFPLiJinHeiW8-GB"/>
              </a:defRPr>
            </a:lvl1pPr>
          </a:lstStyle>
          <a:p>
            <a:pPr/>
            <a:r>
              <a:t>硬科技企业运营沙盘</a:t>
            </a:r>
          </a:p>
        </p:txBody>
      </p:sp>
      <p:sp>
        <p:nvSpPr>
          <p:cNvPr id="229" name="矩形"/>
          <p:cNvSpPr/>
          <p:nvPr/>
        </p:nvSpPr>
        <p:spPr>
          <a:xfrm>
            <a:off x="3628793" y="5868214"/>
            <a:ext cx="17470617" cy="128280"/>
          </a:xfrm>
          <a:prstGeom prst="rect">
            <a:avLst/>
          </a:prstGeom>
          <a:solidFill>
            <a:srgbClr val="291D6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230" name="u=139618945,3670556261&amp;fm=26&amp;gp=0.jpg" descr="u=139618945,3670556261&amp;fm=26&amp;gp=0.jpg"/>
          <p:cNvPicPr>
            <a:picLocks noChangeAspect="1"/>
          </p:cNvPicPr>
          <p:nvPr/>
        </p:nvPicPr>
        <p:blipFill>
          <a:blip r:embed="rId3">
            <a:extLst/>
          </a:blip>
          <a:srcRect l="19216" t="29952" r="17506" b="34273"/>
          <a:stretch>
            <a:fillRect/>
          </a:stretch>
        </p:blipFill>
        <p:spPr>
          <a:xfrm>
            <a:off x="1750296" y="4177199"/>
            <a:ext cx="9703726" cy="1371514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职场模拟器原创沙盘"/>
          <p:cNvSpPr txBox="1"/>
          <p:nvPr/>
        </p:nvSpPr>
        <p:spPr>
          <a:xfrm>
            <a:off x="8045812" y="2781738"/>
            <a:ext cx="9149104" cy="990601"/>
          </a:xfrm>
          <a:prstGeom prst="rect">
            <a:avLst/>
          </a:prstGeom>
          <a:solidFill>
            <a:srgbClr val="291D6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/>
            <a:r>
              <a:t> 职场模拟器原创沙盘</a:t>
            </a:r>
          </a:p>
        </p:txBody>
      </p:sp>
      <p:pic>
        <p:nvPicPr>
          <p:cNvPr id="232" name="屏幕快照 2020-03-07 20.18.22.png" descr="屏幕快照 2020-03-07 20.18.22.png"/>
          <p:cNvPicPr>
            <a:picLocks noChangeAspect="1"/>
          </p:cNvPicPr>
          <p:nvPr/>
        </p:nvPicPr>
        <p:blipFill>
          <a:blip r:embed="rId4">
            <a:extLst/>
          </a:blip>
          <a:srcRect l="19401" t="5449" r="17788" b="28085"/>
          <a:stretch>
            <a:fillRect/>
          </a:stretch>
        </p:blipFill>
        <p:spPr>
          <a:xfrm>
            <a:off x="7189083" y="2696292"/>
            <a:ext cx="1161332" cy="11614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20595" fill="norm" stroke="1" extrusionOk="0">
                <a:moveTo>
                  <a:pt x="9836" y="0"/>
                </a:moveTo>
                <a:cubicBezTo>
                  <a:pt x="7317" y="0"/>
                  <a:pt x="4804" y="1008"/>
                  <a:pt x="2882" y="3019"/>
                </a:cubicBezTo>
                <a:cubicBezTo>
                  <a:pt x="-961" y="7040"/>
                  <a:pt x="-961" y="13557"/>
                  <a:pt x="2882" y="17579"/>
                </a:cubicBezTo>
                <a:cubicBezTo>
                  <a:pt x="6725" y="21600"/>
                  <a:pt x="12953" y="21600"/>
                  <a:pt x="16796" y="17579"/>
                </a:cubicBezTo>
                <a:cubicBezTo>
                  <a:pt x="20639" y="13557"/>
                  <a:pt x="20639" y="7040"/>
                  <a:pt x="16796" y="3019"/>
                </a:cubicBezTo>
                <a:cubicBezTo>
                  <a:pt x="14874" y="1008"/>
                  <a:pt x="12354" y="0"/>
                  <a:pt x="9836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两面看"/>
          <p:cNvSpPr txBox="1"/>
          <p:nvPr/>
        </p:nvSpPr>
        <p:spPr>
          <a:xfrm>
            <a:off x="3306591" y="-48520"/>
            <a:ext cx="29718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两面看</a:t>
            </a:r>
          </a:p>
        </p:txBody>
      </p:sp>
      <p:pic>
        <p:nvPicPr>
          <p:cNvPr id="335" name="Unknown.jpeg" descr="Unknown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553604" y="5358179"/>
            <a:ext cx="7899401" cy="3810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36" name="Unknown.jpeg" descr="Unknown.jpeg"/>
          <p:cNvPicPr>
            <a:picLocks noChangeAspect="1"/>
          </p:cNvPicPr>
          <p:nvPr/>
        </p:nvPicPr>
        <p:blipFill>
          <a:blip r:embed="rId3">
            <a:extLst/>
          </a:blip>
          <a:srcRect l="0" t="0" r="55234" b="0"/>
          <a:stretch>
            <a:fillRect/>
          </a:stretch>
        </p:blipFill>
        <p:spPr>
          <a:xfrm>
            <a:off x="17340549" y="4848393"/>
            <a:ext cx="4489854" cy="48297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福音/诅咒"/>
          <p:cNvSpPr txBox="1"/>
          <p:nvPr/>
        </p:nvSpPr>
        <p:spPr>
          <a:xfrm>
            <a:off x="2653652" y="-48520"/>
            <a:ext cx="4277679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福音/诅咒</a:t>
            </a:r>
          </a:p>
        </p:txBody>
      </p:sp>
      <p:sp>
        <p:nvSpPr>
          <p:cNvPr id="339" name="汝之蜜糖，彼之砒霜"/>
          <p:cNvSpPr txBox="1"/>
          <p:nvPr/>
        </p:nvSpPr>
        <p:spPr>
          <a:xfrm>
            <a:off x="7848599" y="6134100"/>
            <a:ext cx="86868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汝之蜜糖，彼之砒霜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沙盘盘面"/>
          <p:cNvSpPr txBox="1"/>
          <p:nvPr/>
        </p:nvSpPr>
        <p:spPr>
          <a:xfrm>
            <a:off x="2830341" y="-48520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沙盘盘面</a:t>
            </a:r>
          </a:p>
        </p:txBody>
      </p:sp>
      <p:pic>
        <p:nvPicPr>
          <p:cNvPr id="342" name="（盘面）VUCA时代因科技创业避坑演练.001.jpeg" descr="（盘面）VUCA时代因科技创业避坑演练.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07590" y="1596754"/>
            <a:ext cx="18968820" cy="1052249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（盘面）VUCA时代因科技创业避坑演练.001.jpeg" descr="（盘面）VUCA时代因科技创业避坑演练.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07590" y="1596754"/>
            <a:ext cx="18968820" cy="10522492"/>
          </a:xfrm>
          <a:prstGeom prst="rect">
            <a:avLst/>
          </a:prstGeom>
          <a:ln w="12700">
            <a:miter lim="400000"/>
          </a:ln>
        </p:spPr>
      </p:pic>
      <p:sp>
        <p:nvSpPr>
          <p:cNvPr id="345" name="沙盘推演"/>
          <p:cNvSpPr txBox="1"/>
          <p:nvPr/>
        </p:nvSpPr>
        <p:spPr>
          <a:xfrm>
            <a:off x="2830341" y="-48520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沙盘推演</a:t>
            </a:r>
          </a:p>
        </p:txBody>
      </p:sp>
      <p:sp>
        <p:nvSpPr>
          <p:cNvPr id="346" name="生产部"/>
          <p:cNvSpPr txBox="1"/>
          <p:nvPr/>
        </p:nvSpPr>
        <p:spPr>
          <a:xfrm>
            <a:off x="4916090" y="6362700"/>
            <a:ext cx="20193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/>
            <a:r>
              <a:t>生产部</a:t>
            </a:r>
          </a:p>
        </p:txBody>
      </p:sp>
      <p:sp>
        <p:nvSpPr>
          <p:cNvPr id="347" name="研发部"/>
          <p:cNvSpPr txBox="1"/>
          <p:nvPr/>
        </p:nvSpPr>
        <p:spPr>
          <a:xfrm>
            <a:off x="4916090" y="10061326"/>
            <a:ext cx="20193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/>
            <a:r>
              <a:t>研发部</a:t>
            </a:r>
          </a:p>
        </p:txBody>
      </p:sp>
      <p:sp>
        <p:nvSpPr>
          <p:cNvPr id="348" name="技术部"/>
          <p:cNvSpPr txBox="1"/>
          <p:nvPr/>
        </p:nvSpPr>
        <p:spPr>
          <a:xfrm>
            <a:off x="11182349" y="10281930"/>
            <a:ext cx="20193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/>
            <a:r>
              <a:t>技术部</a:t>
            </a:r>
          </a:p>
        </p:txBody>
      </p:sp>
      <p:sp>
        <p:nvSpPr>
          <p:cNvPr id="349" name="市场部"/>
          <p:cNvSpPr txBox="1"/>
          <p:nvPr/>
        </p:nvSpPr>
        <p:spPr>
          <a:xfrm>
            <a:off x="17448609" y="10281930"/>
            <a:ext cx="20193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/>
            <a:r>
              <a:t>市场部</a:t>
            </a:r>
          </a:p>
        </p:txBody>
      </p:sp>
      <p:sp>
        <p:nvSpPr>
          <p:cNvPr id="350" name="投融资部"/>
          <p:cNvSpPr txBox="1"/>
          <p:nvPr/>
        </p:nvSpPr>
        <p:spPr>
          <a:xfrm>
            <a:off x="17131109" y="6362700"/>
            <a:ext cx="26543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/>
            <a:r>
              <a:t>投融资部</a:t>
            </a:r>
          </a:p>
        </p:txBody>
      </p:sp>
      <p:sp>
        <p:nvSpPr>
          <p:cNvPr id="351" name="风控部"/>
          <p:cNvSpPr txBox="1"/>
          <p:nvPr/>
        </p:nvSpPr>
        <p:spPr>
          <a:xfrm>
            <a:off x="15974336" y="2443469"/>
            <a:ext cx="20193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/>
            <a:r>
              <a:t>风控部</a:t>
            </a:r>
          </a:p>
        </p:txBody>
      </p:sp>
      <p:sp>
        <p:nvSpPr>
          <p:cNvPr id="352" name="财务部"/>
          <p:cNvSpPr txBox="1"/>
          <p:nvPr/>
        </p:nvSpPr>
        <p:spPr>
          <a:xfrm>
            <a:off x="4916090" y="2443469"/>
            <a:ext cx="20193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/>
            <a:r>
              <a:t>财务部</a:t>
            </a:r>
          </a:p>
        </p:txBody>
      </p:sp>
      <p:sp>
        <p:nvSpPr>
          <p:cNvPr id="353" name="总经理"/>
          <p:cNvSpPr txBox="1"/>
          <p:nvPr/>
        </p:nvSpPr>
        <p:spPr>
          <a:xfrm>
            <a:off x="11182349" y="6362700"/>
            <a:ext cx="20193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/>
            <a:r>
              <a:t>总经理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1.能力构建"/>
          <p:cNvSpPr txBox="1"/>
          <p:nvPr/>
        </p:nvSpPr>
        <p:spPr>
          <a:xfrm>
            <a:off x="2378749" y="-48520"/>
            <a:ext cx="4718686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1.能力构建</a:t>
            </a:r>
          </a:p>
        </p:txBody>
      </p:sp>
      <p:sp>
        <p:nvSpPr>
          <p:cNvPr id="356" name="总经理：制定战略，带领团队获得竞争优势"/>
          <p:cNvSpPr txBox="1"/>
          <p:nvPr/>
        </p:nvSpPr>
        <p:spPr>
          <a:xfrm>
            <a:off x="10829422" y="2652579"/>
            <a:ext cx="121793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总经理：制定战略，带领团队获得竞争优势</a:t>
            </a:r>
          </a:p>
        </p:txBody>
      </p:sp>
      <p:sp>
        <p:nvSpPr>
          <p:cNvPr id="357" name="核型能力模块：…"/>
          <p:cNvSpPr txBox="1"/>
          <p:nvPr/>
        </p:nvSpPr>
        <p:spPr>
          <a:xfrm>
            <a:off x="10783792" y="4538651"/>
            <a:ext cx="15404016" cy="6416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核型能力模块：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1、通过市场投入，获得核心能力，进入某市场。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2、A、B、C、D四种产品分别对应四级市场。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3、附加能力可以抵御风险。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4、每一轮订单交付后支付上一轮成本。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5、订单获取与能力构建相关联。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6、每一轮可获取的能力值有限。</a:t>
            </a:r>
          </a:p>
        </p:txBody>
      </p:sp>
      <p:pic>
        <p:nvPicPr>
          <p:cNvPr id="358" name="（盘面）VUCA时代因科技创业避坑演练.001.jpeg" descr="（盘面）VUCA时代因科技创业避坑演练.001.jpeg"/>
          <p:cNvPicPr>
            <a:picLocks noChangeAspect="1"/>
          </p:cNvPicPr>
          <p:nvPr/>
        </p:nvPicPr>
        <p:blipFill>
          <a:blip r:embed="rId2">
            <a:extLst/>
          </a:blip>
          <a:srcRect l="34214" t="26098" r="34214" b="26098"/>
          <a:stretch>
            <a:fillRect/>
          </a:stretch>
        </p:blipFill>
        <p:spPr>
          <a:xfrm>
            <a:off x="135945" y="2519163"/>
            <a:ext cx="10331054" cy="867779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2.获取订单"/>
          <p:cNvSpPr txBox="1"/>
          <p:nvPr/>
        </p:nvSpPr>
        <p:spPr>
          <a:xfrm>
            <a:off x="2378749" y="-48520"/>
            <a:ext cx="4718686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2.获取订单</a:t>
            </a:r>
          </a:p>
        </p:txBody>
      </p:sp>
      <p:sp>
        <p:nvSpPr>
          <p:cNvPr id="361" name="市场部：投标，获取订单"/>
          <p:cNvSpPr txBox="1"/>
          <p:nvPr/>
        </p:nvSpPr>
        <p:spPr>
          <a:xfrm>
            <a:off x="11136331" y="3409823"/>
            <a:ext cx="70993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市场部：投标，获取订单</a:t>
            </a:r>
          </a:p>
        </p:txBody>
      </p:sp>
      <p:sp>
        <p:nvSpPr>
          <p:cNvPr id="362" name="投标规则：…"/>
          <p:cNvSpPr txBox="1"/>
          <p:nvPr/>
        </p:nvSpPr>
        <p:spPr>
          <a:xfrm>
            <a:off x="11174700" y="4680986"/>
            <a:ext cx="15404015" cy="6416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投标规则：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1、每轮市场出现的订单会提前公示。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2、四类市场分别会有不同数量的订单。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3、小组可以投入单个市场或多个市场。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4、将投入金额反面朝上放在盘面上。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5、开标后，该市场投入最大者优先选订单。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6、若弃标，不退市场投入。</a:t>
            </a:r>
          </a:p>
        </p:txBody>
      </p:sp>
      <p:pic>
        <p:nvPicPr>
          <p:cNvPr id="363" name="（盘面）VUCA时代因科技创业避坑演练.001.jpeg" descr="（盘面）VUCA时代因科技创业避坑演练.001.jpeg"/>
          <p:cNvPicPr>
            <a:picLocks noChangeAspect="1"/>
          </p:cNvPicPr>
          <p:nvPr/>
        </p:nvPicPr>
        <p:blipFill>
          <a:blip r:embed="rId2">
            <a:extLst/>
          </a:blip>
          <a:srcRect l="66231" t="74400" r="825" b="1472"/>
          <a:stretch>
            <a:fillRect/>
          </a:stretch>
        </p:blipFill>
        <p:spPr>
          <a:xfrm>
            <a:off x="237461" y="4668242"/>
            <a:ext cx="10780047" cy="437970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2.订单（例）"/>
          <p:cNvSpPr txBox="1"/>
          <p:nvPr/>
        </p:nvSpPr>
        <p:spPr>
          <a:xfrm>
            <a:off x="1902499" y="-48520"/>
            <a:ext cx="5671186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2.订单（例）</a:t>
            </a:r>
          </a:p>
        </p:txBody>
      </p:sp>
      <p:sp>
        <p:nvSpPr>
          <p:cNvPr id="366" name="订单示例：…"/>
          <p:cNvSpPr txBox="1"/>
          <p:nvPr/>
        </p:nvSpPr>
        <p:spPr>
          <a:xfrm>
            <a:off x="1174331" y="8548634"/>
            <a:ext cx="23431845" cy="46018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订单示例：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1、订单关键要素：交付位（ABCD）+工艺（α、β、γ）+组织/产品/市场力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2、订单收益为交付订单后领取。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3、部分订单的某项能力，会超越本市场同级要求。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4、订单可以采取代工等形式完成，各小组谈好即可</a:t>
            </a:r>
          </a:p>
        </p:txBody>
      </p:sp>
      <p:pic>
        <p:nvPicPr>
          <p:cNvPr id="367" name="截屏2020-12-19 16.25.02.png" descr="截屏2020-12-19 16.25.0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09421" y="5080994"/>
            <a:ext cx="10436005" cy="3346149"/>
          </a:xfrm>
          <a:prstGeom prst="rect">
            <a:avLst/>
          </a:prstGeom>
          <a:ln w="12700">
            <a:miter lim="400000"/>
          </a:ln>
        </p:spPr>
      </p:pic>
      <p:pic>
        <p:nvPicPr>
          <p:cNvPr id="368" name="截屏2020-12-19 16.25.14.png" descr="截屏2020-12-19 16.25.1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092439" y="1582616"/>
            <a:ext cx="10982141" cy="6984409"/>
          </a:xfrm>
          <a:prstGeom prst="rect">
            <a:avLst/>
          </a:prstGeom>
          <a:ln w="12700">
            <a:miter lim="400000"/>
          </a:ln>
        </p:spPr>
      </p:pic>
      <p:pic>
        <p:nvPicPr>
          <p:cNvPr id="369" name="截屏2020-12-19 16.24.50.png" descr="截屏2020-12-19 16.24.50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607381" y="1613355"/>
            <a:ext cx="5138728" cy="3346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70" name="截屏2020-12-19 16.24.38.png" descr="截屏2020-12-19 16.24.38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315283" y="1613355"/>
            <a:ext cx="5172315" cy="334614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3.工艺部"/>
          <p:cNvSpPr txBox="1"/>
          <p:nvPr/>
        </p:nvSpPr>
        <p:spPr>
          <a:xfrm>
            <a:off x="2909398" y="-48520"/>
            <a:ext cx="3766186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3.工艺部</a:t>
            </a:r>
          </a:p>
        </p:txBody>
      </p:sp>
      <p:pic>
        <p:nvPicPr>
          <p:cNvPr id="373" name="（盘面）VUCA时代因科技创业避坑演练.001.jpeg" descr="（盘面）VUCA时代因科技创业避坑演练.001.jpeg"/>
          <p:cNvPicPr>
            <a:picLocks noChangeAspect="1"/>
          </p:cNvPicPr>
          <p:nvPr/>
        </p:nvPicPr>
        <p:blipFill>
          <a:blip r:embed="rId2">
            <a:extLst/>
          </a:blip>
          <a:srcRect l="33528" t="74043" r="33528" b="1829"/>
          <a:stretch>
            <a:fillRect/>
          </a:stretch>
        </p:blipFill>
        <p:spPr>
          <a:xfrm>
            <a:off x="205097" y="3860282"/>
            <a:ext cx="10780047" cy="4379707"/>
          </a:xfrm>
          <a:prstGeom prst="rect">
            <a:avLst/>
          </a:prstGeom>
          <a:ln w="12700">
            <a:miter lim="400000"/>
          </a:ln>
        </p:spPr>
      </p:pic>
      <p:sp>
        <p:nvSpPr>
          <p:cNvPr id="374" name="工艺部：为订单、交付位配备合适的工艺"/>
          <p:cNvSpPr txBox="1"/>
          <p:nvPr/>
        </p:nvSpPr>
        <p:spPr>
          <a:xfrm>
            <a:off x="11162841" y="4597806"/>
            <a:ext cx="115443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工艺部：为订单、交付位配备合适的工艺</a:t>
            </a:r>
          </a:p>
        </p:txBody>
      </p:sp>
      <p:sp>
        <p:nvSpPr>
          <p:cNvPr id="375" name="工艺部规则：…"/>
          <p:cNvSpPr txBox="1"/>
          <p:nvPr/>
        </p:nvSpPr>
        <p:spPr>
          <a:xfrm>
            <a:off x="11174700" y="5588405"/>
            <a:ext cx="15404015" cy="46018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工艺部规则：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1、α、β、γ三种工艺直接领取即可。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2、工艺配合产品交付位使用。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3、工艺更换需要花费10、20、40的金币。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4、产品交付位上的工艺只可撤下不可交换。</a:t>
            </a:r>
          </a:p>
        </p:txBody>
      </p:sp>
      <p:pic>
        <p:nvPicPr>
          <p:cNvPr id="376" name="截屏2020-12-19 16.50.58.png" descr="截屏2020-12-19 16.50.58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372030" y="8869257"/>
            <a:ext cx="1562101" cy="1536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77" name="截屏2020-12-19 16.50.49.png" descr="截屏2020-12-19 16.50.4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820357" y="8856557"/>
            <a:ext cx="1549401" cy="15621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78" name="截屏2020-12-19 16.50.41.png" descr="截屏2020-12-19 16.50.41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94084" y="8875607"/>
            <a:ext cx="1524001" cy="1524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4.研发部"/>
          <p:cNvSpPr txBox="1"/>
          <p:nvPr/>
        </p:nvSpPr>
        <p:spPr>
          <a:xfrm>
            <a:off x="2909398" y="-48520"/>
            <a:ext cx="3766186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4.研发部</a:t>
            </a:r>
          </a:p>
        </p:txBody>
      </p:sp>
      <p:pic>
        <p:nvPicPr>
          <p:cNvPr id="381" name="（盘面）VUCA时代因科技创业避坑演练.001.jpeg" descr="（盘面）VUCA时代因科技创业避坑演练.001.jpeg"/>
          <p:cNvPicPr>
            <a:picLocks noChangeAspect="1"/>
          </p:cNvPicPr>
          <p:nvPr/>
        </p:nvPicPr>
        <p:blipFill>
          <a:blip r:embed="rId2">
            <a:extLst/>
          </a:blip>
          <a:srcRect l="777" t="74043" r="66280" b="1829"/>
          <a:stretch>
            <a:fillRect/>
          </a:stretch>
        </p:blipFill>
        <p:spPr>
          <a:xfrm>
            <a:off x="205097" y="2596619"/>
            <a:ext cx="10780047" cy="4379707"/>
          </a:xfrm>
          <a:prstGeom prst="rect">
            <a:avLst/>
          </a:prstGeom>
          <a:ln w="12700">
            <a:miter lim="400000"/>
          </a:ln>
        </p:spPr>
      </p:pic>
      <p:sp>
        <p:nvSpPr>
          <p:cNvPr id="382" name="研发部：为订单配备合适的产品交付位"/>
          <p:cNvSpPr txBox="1"/>
          <p:nvPr/>
        </p:nvSpPr>
        <p:spPr>
          <a:xfrm>
            <a:off x="11480341" y="4597806"/>
            <a:ext cx="109093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研发部：为订单配备合适的产品交付位</a:t>
            </a:r>
          </a:p>
        </p:txBody>
      </p:sp>
      <p:sp>
        <p:nvSpPr>
          <p:cNvPr id="383" name="研发部规则：…"/>
          <p:cNvSpPr txBox="1"/>
          <p:nvPr/>
        </p:nvSpPr>
        <p:spPr>
          <a:xfrm>
            <a:off x="11174700" y="6042115"/>
            <a:ext cx="15404015" cy="3694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研发部规则：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1、交付位需要花费10、20、30、40金币获得。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2、C产品需要2个交付位。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3、D产品需要4个交付位。</a:t>
            </a:r>
          </a:p>
        </p:txBody>
      </p:sp>
      <p:pic>
        <p:nvPicPr>
          <p:cNvPr id="384" name="截屏2020-12-19 16.53.04.png" descr="截屏2020-12-19 16.53.0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0329" y="10143648"/>
            <a:ext cx="4842744" cy="2957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截屏2020-12-19 16.53.17.png" descr="截屏2020-12-19 16.53.1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6201339" y="10143648"/>
            <a:ext cx="4842744" cy="29574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86" name="截屏2020-12-19 16.52.54.png" descr="截屏2020-12-19 16.52.54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231233" y="7160218"/>
            <a:ext cx="4782957" cy="2957402"/>
          </a:xfrm>
          <a:prstGeom prst="rect">
            <a:avLst/>
          </a:prstGeom>
          <a:ln w="12700">
            <a:miter lim="400000"/>
          </a:ln>
        </p:spPr>
      </p:pic>
      <p:pic>
        <p:nvPicPr>
          <p:cNvPr id="387" name="截屏2020-12-19 16.52.41.png" descr="截屏2020-12-19 16.52.41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01094" y="7160218"/>
            <a:ext cx="4801213" cy="29574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5.生产部"/>
          <p:cNvSpPr txBox="1"/>
          <p:nvPr/>
        </p:nvSpPr>
        <p:spPr>
          <a:xfrm>
            <a:off x="2909398" y="-48520"/>
            <a:ext cx="3766186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5.生产部</a:t>
            </a:r>
          </a:p>
        </p:txBody>
      </p:sp>
      <p:pic>
        <p:nvPicPr>
          <p:cNvPr id="390" name="（盘面）VUCA时代因科技创业避坑演练.001.jpeg" descr="（盘面）VUCA时代因科技创业避坑演练.001.jpeg"/>
          <p:cNvPicPr>
            <a:picLocks noChangeAspect="1"/>
          </p:cNvPicPr>
          <p:nvPr/>
        </p:nvPicPr>
        <p:blipFill>
          <a:blip r:embed="rId2">
            <a:extLst/>
          </a:blip>
          <a:srcRect l="777" t="26193" r="66029" b="26193"/>
          <a:stretch>
            <a:fillRect/>
          </a:stretch>
        </p:blipFill>
        <p:spPr>
          <a:xfrm rot="16200000">
            <a:off x="-379931" y="2932260"/>
            <a:ext cx="10862408" cy="8643049"/>
          </a:xfrm>
          <a:prstGeom prst="rect">
            <a:avLst/>
          </a:prstGeom>
          <a:ln w="12700">
            <a:miter lim="400000"/>
          </a:ln>
        </p:spPr>
      </p:pic>
      <p:sp>
        <p:nvSpPr>
          <p:cNvPr id="391" name="生产部：订单生产和交付"/>
          <p:cNvSpPr txBox="1"/>
          <p:nvPr/>
        </p:nvSpPr>
        <p:spPr>
          <a:xfrm>
            <a:off x="9518969" y="3796280"/>
            <a:ext cx="70993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生产部：订单生产和交付</a:t>
            </a:r>
          </a:p>
        </p:txBody>
      </p:sp>
      <p:sp>
        <p:nvSpPr>
          <p:cNvPr id="392" name="生产部规则：…"/>
          <p:cNvSpPr txBox="1"/>
          <p:nvPr/>
        </p:nvSpPr>
        <p:spPr>
          <a:xfrm>
            <a:off x="9536619" y="5366219"/>
            <a:ext cx="14226768" cy="46018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生产部规则：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1、严格按照订单标准配备生产资源。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2、产品交付位总量只有12个。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3、在NPC巡查时发现生产资源未达标，会处以订单营收50%的罚金。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第一部分：沙盘"/>
          <p:cNvSpPr/>
          <p:nvPr/>
        </p:nvSpPr>
        <p:spPr>
          <a:xfrm>
            <a:off x="10709" y="4055771"/>
            <a:ext cx="24362582" cy="4551815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04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第一部分：沙盘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6.财务部"/>
          <p:cNvSpPr txBox="1"/>
          <p:nvPr/>
        </p:nvSpPr>
        <p:spPr>
          <a:xfrm>
            <a:off x="2909398" y="-48520"/>
            <a:ext cx="3766186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6.财务部</a:t>
            </a:r>
          </a:p>
        </p:txBody>
      </p:sp>
      <p:sp>
        <p:nvSpPr>
          <p:cNvPr id="395" name="财务部：收支记录及管理"/>
          <p:cNvSpPr txBox="1"/>
          <p:nvPr/>
        </p:nvSpPr>
        <p:spPr>
          <a:xfrm>
            <a:off x="1572996" y="6379858"/>
            <a:ext cx="70993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财务部：收支记录及管理</a:t>
            </a:r>
          </a:p>
        </p:txBody>
      </p:sp>
      <p:sp>
        <p:nvSpPr>
          <p:cNvPr id="396" name="财务部规则：…"/>
          <p:cNvSpPr txBox="1"/>
          <p:nvPr/>
        </p:nvSpPr>
        <p:spPr>
          <a:xfrm>
            <a:off x="1590646" y="8857218"/>
            <a:ext cx="22218630" cy="2787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财务部规则：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1、贷款有长期、短期两种，贷款上限不超过订单预期收益。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2、长期贷款不可提前偿还，贷款逾期有利息双倍罚金。</a:t>
            </a:r>
          </a:p>
        </p:txBody>
      </p:sp>
      <p:pic>
        <p:nvPicPr>
          <p:cNvPr id="397" name="（盘面）VUCA时代因科技创业避坑演练.001.jpeg" descr="（盘面）VUCA时代因科技创业避坑演练.001.jpeg"/>
          <p:cNvPicPr>
            <a:picLocks noChangeAspect="1"/>
          </p:cNvPicPr>
          <p:nvPr/>
        </p:nvPicPr>
        <p:blipFill>
          <a:blip r:embed="rId2">
            <a:extLst/>
          </a:blip>
          <a:srcRect l="723" t="1614" r="50460" b="74258"/>
          <a:stretch>
            <a:fillRect/>
          </a:stretch>
        </p:blipFill>
        <p:spPr>
          <a:xfrm rot="10800000">
            <a:off x="4204703" y="1424731"/>
            <a:ext cx="15974605" cy="43797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7.风控部"/>
          <p:cNvSpPr txBox="1"/>
          <p:nvPr/>
        </p:nvSpPr>
        <p:spPr>
          <a:xfrm>
            <a:off x="2909398" y="-48520"/>
            <a:ext cx="3766186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7.风控部</a:t>
            </a:r>
          </a:p>
        </p:txBody>
      </p:sp>
      <p:sp>
        <p:nvSpPr>
          <p:cNvPr id="400" name="风控部：应对随机事件，降低风险"/>
          <p:cNvSpPr txBox="1"/>
          <p:nvPr/>
        </p:nvSpPr>
        <p:spPr>
          <a:xfrm>
            <a:off x="6019523" y="7723242"/>
            <a:ext cx="963930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风控部：应对随机事件，降低风险</a:t>
            </a:r>
          </a:p>
        </p:txBody>
      </p:sp>
      <p:sp>
        <p:nvSpPr>
          <p:cNvPr id="401" name="风控部规则：…"/>
          <p:cNvSpPr txBox="1"/>
          <p:nvPr/>
        </p:nvSpPr>
        <p:spPr>
          <a:xfrm>
            <a:off x="6135285" y="9085879"/>
            <a:ext cx="22218630" cy="2787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风控部规则：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1、每轮需抽取随机事件一次。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2、随机事件会导致某部分核心能力流失。</a:t>
            </a:r>
          </a:p>
        </p:txBody>
      </p:sp>
      <p:pic>
        <p:nvPicPr>
          <p:cNvPr id="402" name="（盘面）VUCA时代因科技创业避坑演练.001.jpeg" descr="（盘面）VUCA时代因科技创业避坑演练.001.jpeg"/>
          <p:cNvPicPr>
            <a:picLocks noChangeAspect="1"/>
          </p:cNvPicPr>
          <p:nvPr/>
        </p:nvPicPr>
        <p:blipFill>
          <a:blip r:embed="rId2">
            <a:extLst/>
          </a:blip>
          <a:srcRect l="50597" t="1299" r="586" b="74573"/>
          <a:stretch>
            <a:fillRect/>
          </a:stretch>
        </p:blipFill>
        <p:spPr>
          <a:xfrm rot="10800000">
            <a:off x="4204703" y="1424731"/>
            <a:ext cx="15974606" cy="43797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8.投融资部"/>
          <p:cNvSpPr txBox="1"/>
          <p:nvPr/>
        </p:nvSpPr>
        <p:spPr>
          <a:xfrm>
            <a:off x="2433148" y="-48520"/>
            <a:ext cx="4718686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8.投融资部</a:t>
            </a:r>
          </a:p>
        </p:txBody>
      </p:sp>
      <p:sp>
        <p:nvSpPr>
          <p:cNvPr id="405" name="投融资部规则：…"/>
          <p:cNvSpPr txBox="1"/>
          <p:nvPr/>
        </p:nvSpPr>
        <p:spPr>
          <a:xfrm>
            <a:off x="9793863" y="5415959"/>
            <a:ext cx="22218629" cy="3694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投融资部规则：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1、可以投资其他小组，获取其某部分优势和资源。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2、可以寻求投资人，出让一定股份。</a:t>
            </a:r>
          </a:p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3、小组控股比例低于33%时，须由控股方做决策。</a:t>
            </a:r>
          </a:p>
        </p:txBody>
      </p:sp>
      <p:pic>
        <p:nvPicPr>
          <p:cNvPr id="406" name="（盘面）VUCA时代因科技创业避坑演练.001.jpeg" descr="（盘面）VUCA时代因科技创业避坑演练.001.jpeg"/>
          <p:cNvPicPr>
            <a:picLocks noChangeAspect="1"/>
          </p:cNvPicPr>
          <p:nvPr/>
        </p:nvPicPr>
        <p:blipFill>
          <a:blip r:embed="rId2">
            <a:extLst/>
          </a:blip>
          <a:srcRect l="66342" t="25401" r="848" b="25920"/>
          <a:stretch>
            <a:fillRect/>
          </a:stretch>
        </p:blipFill>
        <p:spPr>
          <a:xfrm rot="5400000">
            <a:off x="-575732" y="2844893"/>
            <a:ext cx="10736280" cy="883658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沙盘流程"/>
          <p:cNvSpPr txBox="1"/>
          <p:nvPr/>
        </p:nvSpPr>
        <p:spPr>
          <a:xfrm>
            <a:off x="2830341" y="-48520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沙盘流程</a:t>
            </a:r>
          </a:p>
        </p:txBody>
      </p:sp>
      <p:sp>
        <p:nvSpPr>
          <p:cNvPr id="409" name="核心能力建构投融资"/>
          <p:cNvSpPr/>
          <p:nvPr/>
        </p:nvSpPr>
        <p:spPr>
          <a:xfrm>
            <a:off x="6879938" y="5629050"/>
            <a:ext cx="4444801" cy="3140140"/>
          </a:xfrm>
          <a:prstGeom prst="roundRect">
            <a:avLst>
              <a:gd name="adj" fmla="val 6964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55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核心能力建构投融资</a:t>
            </a:r>
          </a:p>
        </p:txBody>
      </p:sp>
      <p:sp>
        <p:nvSpPr>
          <p:cNvPr id="410" name="箭头"/>
          <p:cNvSpPr/>
          <p:nvPr/>
        </p:nvSpPr>
        <p:spPr>
          <a:xfrm>
            <a:off x="5650905" y="6564120"/>
            <a:ext cx="903318" cy="1270001"/>
          </a:xfrm>
          <a:prstGeom prst="rightArrow">
            <a:avLst>
              <a:gd name="adj1" fmla="val 64071"/>
              <a:gd name="adj2" fmla="val 60102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11" name="订单交付"/>
          <p:cNvSpPr/>
          <p:nvPr/>
        </p:nvSpPr>
        <p:spPr>
          <a:xfrm>
            <a:off x="880388" y="5629050"/>
            <a:ext cx="4444802" cy="3140140"/>
          </a:xfrm>
          <a:prstGeom prst="roundRect">
            <a:avLst>
              <a:gd name="adj" fmla="val 6964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6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订单交付</a:t>
            </a:r>
          </a:p>
        </p:txBody>
      </p:sp>
      <p:sp>
        <p:nvSpPr>
          <p:cNvPr id="412" name="获取订单…"/>
          <p:cNvSpPr/>
          <p:nvPr/>
        </p:nvSpPr>
        <p:spPr>
          <a:xfrm>
            <a:off x="12939412" y="1418587"/>
            <a:ext cx="4444802" cy="3140139"/>
          </a:xfrm>
          <a:prstGeom prst="roundRect">
            <a:avLst>
              <a:gd name="adj" fmla="val 6964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>
              <a:defRPr b="0" sz="6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获取订单</a:t>
            </a:r>
          </a:p>
          <a:p>
            <a:pPr>
              <a:defRPr b="0" sz="6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（投标）</a:t>
            </a:r>
          </a:p>
        </p:txBody>
      </p:sp>
      <p:sp>
        <p:nvSpPr>
          <p:cNvPr id="413" name="箭头"/>
          <p:cNvSpPr/>
          <p:nvPr/>
        </p:nvSpPr>
        <p:spPr>
          <a:xfrm>
            <a:off x="11650455" y="6564120"/>
            <a:ext cx="903318" cy="1270001"/>
          </a:xfrm>
          <a:prstGeom prst="rightArrow">
            <a:avLst>
              <a:gd name="adj1" fmla="val 64071"/>
              <a:gd name="adj2" fmla="val 60102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14" name="工艺/研发"/>
          <p:cNvSpPr/>
          <p:nvPr/>
        </p:nvSpPr>
        <p:spPr>
          <a:xfrm>
            <a:off x="12939412" y="5629050"/>
            <a:ext cx="4444802" cy="3140140"/>
          </a:xfrm>
          <a:prstGeom prst="roundRect">
            <a:avLst>
              <a:gd name="adj" fmla="val 6964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6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工艺/研发</a:t>
            </a:r>
          </a:p>
        </p:txBody>
      </p:sp>
      <p:sp>
        <p:nvSpPr>
          <p:cNvPr id="415" name="生产"/>
          <p:cNvSpPr/>
          <p:nvPr/>
        </p:nvSpPr>
        <p:spPr>
          <a:xfrm>
            <a:off x="12939412" y="9839514"/>
            <a:ext cx="4444802" cy="3140139"/>
          </a:xfrm>
          <a:prstGeom prst="roundRect">
            <a:avLst>
              <a:gd name="adj" fmla="val 6964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6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生产</a:t>
            </a:r>
          </a:p>
        </p:txBody>
      </p:sp>
      <p:sp>
        <p:nvSpPr>
          <p:cNvPr id="416" name="箭头"/>
          <p:cNvSpPr/>
          <p:nvPr/>
        </p:nvSpPr>
        <p:spPr>
          <a:xfrm>
            <a:off x="17769853" y="6564120"/>
            <a:ext cx="903318" cy="1270001"/>
          </a:xfrm>
          <a:prstGeom prst="rightArrow">
            <a:avLst>
              <a:gd name="adj1" fmla="val 64071"/>
              <a:gd name="adj2" fmla="val 60102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17" name="随机事件…"/>
          <p:cNvSpPr/>
          <p:nvPr/>
        </p:nvSpPr>
        <p:spPr>
          <a:xfrm>
            <a:off x="19058810" y="5629050"/>
            <a:ext cx="4444802" cy="3140140"/>
          </a:xfrm>
          <a:prstGeom prst="roundRect">
            <a:avLst>
              <a:gd name="adj" fmla="val 6964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>
              <a:defRPr b="0" sz="6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随机事件</a:t>
            </a:r>
          </a:p>
          <a:p>
            <a:pPr>
              <a:defRPr b="0" sz="66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财务结算</a:t>
            </a:r>
          </a:p>
        </p:txBody>
      </p:sp>
      <p:sp>
        <p:nvSpPr>
          <p:cNvPr id="418" name="箭头"/>
          <p:cNvSpPr/>
          <p:nvPr/>
        </p:nvSpPr>
        <p:spPr>
          <a:xfrm rot="5400000">
            <a:off x="14710154" y="4458888"/>
            <a:ext cx="903318" cy="1270001"/>
          </a:xfrm>
          <a:prstGeom prst="rightArrow">
            <a:avLst>
              <a:gd name="adj1" fmla="val 64071"/>
              <a:gd name="adj2" fmla="val 60102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19" name="箭头"/>
          <p:cNvSpPr/>
          <p:nvPr/>
        </p:nvSpPr>
        <p:spPr>
          <a:xfrm rot="5400000">
            <a:off x="14710154" y="8669351"/>
            <a:ext cx="903318" cy="1270001"/>
          </a:xfrm>
          <a:prstGeom prst="rightArrow">
            <a:avLst>
              <a:gd name="adj1" fmla="val 64071"/>
              <a:gd name="adj2" fmla="val 60102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420" name="圆角矩形 圆角矩形" descr="圆角矩形 圆角矩形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93020" y="5341682"/>
            <a:ext cx="5019538" cy="3714876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path" nodeType="clickEffect" presetSubtype="0" presetID="-1" grpId="1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000000 0.000000 L 0.246045 0.003983" origin="layout" pathEditMode="relative">
                                      <p:cBhvr>
                                        <p:cTn id="6" dur="100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path" nodeType="clickEffect" presetSubtype="0" presetID="-1" grpId="2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246045 0.003983 L 0.494547 -0.306975" origin="layout" pathEditMode="relative">
                                      <p:cBhvr>
                                        <p:cTn id="10" dur="100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path" nodeType="clickEffect" presetSubtype="0" presetID="-1" grpId="3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494547 -0.306975 L 0.494547 -0.000000" origin="layout" pathEditMode="relative">
                                      <p:cBhvr>
                                        <p:cTn id="14" dur="100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path" nodeType="clickEffect" presetSubtype="0" presetID="-1" grpId="4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494547 -0.000000 L 0.494547 0.306975" origin="layout" pathEditMode="relative">
                                      <p:cBhvr>
                                        <p:cTn id="18" dur="100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path" nodeType="clickEffect" presetSubtype="0" presetID="-1" grpId="5" accel="50000" decel="50000" fill="hold">
                                  <p:stCondLst>
                                    <p:cond delay="0"/>
                                  </p:stCondLst>
                                  <p:childTnLst>
                                    <p:animMotion path="M 0.494547 0.306975 L 0.745506 0.003983" origin="layout" pathEditMode="relative">
                                      <p:cBhvr>
                                        <p:cTn id="22" dur="1000" fill="hold"/>
                                        <p:tgtEl>
                                          <p:spTgt spid="4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沙盘目标"/>
          <p:cNvSpPr txBox="1"/>
          <p:nvPr/>
        </p:nvSpPr>
        <p:spPr>
          <a:xfrm>
            <a:off x="2830341" y="-48520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沙盘目标</a:t>
            </a:r>
          </a:p>
        </p:txBody>
      </p:sp>
      <p:sp>
        <p:nvSpPr>
          <p:cNvPr id="424" name="活的下去，活的不错"/>
          <p:cNvSpPr txBox="1"/>
          <p:nvPr/>
        </p:nvSpPr>
        <p:spPr>
          <a:xfrm>
            <a:off x="7848599" y="4632703"/>
            <a:ext cx="86868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活的下去，活的不错</a:t>
            </a:r>
          </a:p>
        </p:txBody>
      </p:sp>
      <p:sp>
        <p:nvSpPr>
          <p:cNvPr id="425" name="评判标准：利润+资产（产品交付位）"/>
          <p:cNvSpPr txBox="1"/>
          <p:nvPr/>
        </p:nvSpPr>
        <p:spPr>
          <a:xfrm>
            <a:off x="4229100" y="6529853"/>
            <a:ext cx="159258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评判标准：利润+资产（产品交付位）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文本框 2"/>
          <p:cNvSpPr txBox="1"/>
          <p:nvPr/>
        </p:nvSpPr>
        <p:spPr>
          <a:xfrm>
            <a:off x="6026841" y="998732"/>
            <a:ext cx="17082176" cy="56173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8989" tIns="128989" rIns="128989" bIns="128989">
            <a:spAutoFit/>
          </a:bodyPr>
          <a:lstStyle/>
          <a:p>
            <a:pPr algn="r" defTabSz="2437607">
              <a:defRPr sz="8600">
                <a:solidFill>
                  <a:srgbClr val="404270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  <a:r>
              <a:rPr sz="14200"/>
              <a:t>不惧冲突，拥抱变革</a:t>
            </a:r>
            <a:endParaRPr sz="14200"/>
          </a:p>
          <a:p>
            <a:pPr defTabSz="2437607">
              <a:defRPr b="0" sz="5600">
                <a:solidFill>
                  <a:srgbClr val="404270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  <a:r>
              <a:t>感谢您的配合和参与！</a:t>
            </a:r>
          </a:p>
          <a:p>
            <a:pPr algn="r" defTabSz="2437607">
              <a:defRPr b="0" sz="5600">
                <a:solidFill>
                  <a:srgbClr val="404270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</a:p>
          <a:p>
            <a:pPr defTabSz="2437607">
              <a:defRPr b="0" sz="5600">
                <a:solidFill>
                  <a:srgbClr val="404270"/>
                </a:solidFill>
                <a:latin typeface="FZHei-B01S"/>
                <a:ea typeface="FZHei-B01S"/>
                <a:cs typeface="FZHei-B01S"/>
                <a:sym typeface="FZHei-B01S"/>
              </a:defRPr>
            </a:pPr>
            <a:r>
              <a:t>讲师：马亮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课程定位"/>
          <p:cNvSpPr txBox="1"/>
          <p:nvPr/>
        </p:nvSpPr>
        <p:spPr>
          <a:xfrm>
            <a:off x="2830341" y="-48520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课程定位</a:t>
            </a:r>
          </a:p>
        </p:txBody>
      </p:sp>
      <p:sp>
        <p:nvSpPr>
          <p:cNvPr id="237" name="军事沙盘"/>
          <p:cNvSpPr txBox="1"/>
          <p:nvPr/>
        </p:nvSpPr>
        <p:spPr>
          <a:xfrm>
            <a:off x="2518564" y="10444949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军事沙盘</a:t>
            </a:r>
          </a:p>
        </p:txBody>
      </p:sp>
      <p:pic>
        <p:nvPicPr>
          <p:cNvPr id="238" name="1410141340d3308703cb9daa47.jpg" descr="1410141340d3308703cb9daa47.jpg"/>
          <p:cNvPicPr>
            <a:picLocks noChangeAspect="1"/>
          </p:cNvPicPr>
          <p:nvPr/>
        </p:nvPicPr>
        <p:blipFill>
          <a:blip r:embed="rId2">
            <a:extLst/>
          </a:blip>
          <a:srcRect l="0" t="0" r="0" b="4835"/>
          <a:stretch>
            <a:fillRect/>
          </a:stretch>
        </p:blipFill>
        <p:spPr>
          <a:xfrm>
            <a:off x="395450" y="4851965"/>
            <a:ext cx="7620001" cy="4822290"/>
          </a:xfrm>
          <a:prstGeom prst="rect">
            <a:avLst/>
          </a:prstGeom>
          <a:ln w="12700">
            <a:miter lim="400000"/>
          </a:ln>
        </p:spPr>
      </p:pic>
      <p:sp>
        <p:nvSpPr>
          <p:cNvPr id="239" name="沙盘模拟应用领域"/>
          <p:cNvSpPr txBox="1"/>
          <p:nvPr/>
        </p:nvSpPr>
        <p:spPr>
          <a:xfrm>
            <a:off x="8324849" y="2153076"/>
            <a:ext cx="773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沙盘模拟应用领域</a:t>
            </a:r>
          </a:p>
        </p:txBody>
      </p:sp>
      <p:sp>
        <p:nvSpPr>
          <p:cNvPr id="240" name="Sandbox"/>
          <p:cNvSpPr txBox="1"/>
          <p:nvPr/>
        </p:nvSpPr>
        <p:spPr>
          <a:xfrm>
            <a:off x="10141267" y="10554013"/>
            <a:ext cx="4101466" cy="12296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Sandbox</a:t>
            </a:r>
          </a:p>
        </p:txBody>
      </p:sp>
      <p:pic>
        <p:nvPicPr>
          <p:cNvPr id="241" name="7acb0a46f21fbe09fd1b566164600c338744ad7a.jpeg" descr="7acb0a46f21fbe09fd1b566164600c338744ad7a.jpeg"/>
          <p:cNvPicPr>
            <a:picLocks noChangeAspect="1"/>
          </p:cNvPicPr>
          <p:nvPr/>
        </p:nvPicPr>
        <p:blipFill>
          <a:blip r:embed="rId3">
            <a:extLst/>
          </a:blip>
          <a:srcRect l="0" t="0" r="10059" b="0"/>
          <a:stretch>
            <a:fillRect/>
          </a:stretch>
        </p:blipFill>
        <p:spPr>
          <a:xfrm>
            <a:off x="8548434" y="4854848"/>
            <a:ext cx="7689151" cy="4816852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u=277988697,2980670789&amp;fm=26&amp;gp=0.jpg" descr="u=277988697,2980670789&amp;fm=26&amp;gp=0.jp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770475" y="4854743"/>
            <a:ext cx="7218076" cy="4816873"/>
          </a:xfrm>
          <a:prstGeom prst="rect">
            <a:avLst/>
          </a:prstGeom>
          <a:ln w="12700">
            <a:miter lim="400000"/>
          </a:ln>
        </p:spPr>
      </p:pic>
      <p:sp>
        <p:nvSpPr>
          <p:cNvPr id="243" name="商业展览"/>
          <p:cNvSpPr txBox="1"/>
          <p:nvPr/>
        </p:nvSpPr>
        <p:spPr>
          <a:xfrm>
            <a:off x="18417362" y="10444949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商业展览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课程定位"/>
          <p:cNvSpPr txBox="1"/>
          <p:nvPr/>
        </p:nvSpPr>
        <p:spPr>
          <a:xfrm>
            <a:off x="2830341" y="-48520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课程定位</a:t>
            </a:r>
          </a:p>
        </p:txBody>
      </p:sp>
      <p:sp>
        <p:nvSpPr>
          <p:cNvPr id="246" name="沙盘模拟的应用领域"/>
          <p:cNvSpPr txBox="1"/>
          <p:nvPr/>
        </p:nvSpPr>
        <p:spPr>
          <a:xfrm>
            <a:off x="7848599" y="2153076"/>
            <a:ext cx="86868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沙盘模拟的应用领域</a:t>
            </a:r>
          </a:p>
        </p:txBody>
      </p:sp>
      <p:grpSp>
        <p:nvGrpSpPr>
          <p:cNvPr id="249" name="u=2189903444,242686822&amp;fm=26&amp;gp=0.jpg"/>
          <p:cNvGrpSpPr/>
          <p:nvPr/>
        </p:nvGrpSpPr>
        <p:grpSpPr>
          <a:xfrm>
            <a:off x="1083963" y="4356100"/>
            <a:ext cx="6350001" cy="5156200"/>
            <a:chOff x="0" y="0"/>
            <a:chExt cx="6350000" cy="5156200"/>
          </a:xfrm>
        </p:grpSpPr>
        <p:pic>
          <p:nvPicPr>
            <p:cNvPr id="248" name="u=2189903444,242686822&amp;fm=26&amp;gp=0.jpg" descr="u=2189903444,242686822&amp;fm=26&amp;gp=0.jp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6096000" cy="48260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47" name="u=2189903444,242686822&amp;fm=26&amp;gp=0.jpg" descr="u=2189903444,242686822&amp;fm=26&amp;gp=0.jp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350000" cy="5156200"/>
            </a:xfrm>
            <a:prstGeom prst="rect">
              <a:avLst/>
            </a:prstGeom>
            <a:effectLst/>
          </p:spPr>
        </p:pic>
      </p:grpSp>
      <p:sp>
        <p:nvSpPr>
          <p:cNvPr id="250" name="测评"/>
          <p:cNvSpPr txBox="1"/>
          <p:nvPr/>
        </p:nvSpPr>
        <p:spPr>
          <a:xfrm>
            <a:off x="3820812" y="10228418"/>
            <a:ext cx="876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测评</a:t>
            </a:r>
          </a:p>
        </p:txBody>
      </p:sp>
      <p:grpSp>
        <p:nvGrpSpPr>
          <p:cNvPr id="253" name="WechatIMG53.jpeg"/>
          <p:cNvGrpSpPr/>
          <p:nvPr/>
        </p:nvGrpSpPr>
        <p:grpSpPr>
          <a:xfrm>
            <a:off x="8627533" y="4191000"/>
            <a:ext cx="7128934" cy="5486400"/>
            <a:chOff x="0" y="0"/>
            <a:chExt cx="7128933" cy="5486400"/>
          </a:xfrm>
        </p:grpSpPr>
        <p:pic>
          <p:nvPicPr>
            <p:cNvPr id="252" name="WechatIMG53.jpeg" descr="WechatIMG53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7000" y="88900"/>
              <a:ext cx="6874934" cy="51562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51" name="WechatIMG53.jpeg" descr="WechatIMG53.jpe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7128934" cy="5486400"/>
            </a:xfrm>
            <a:prstGeom prst="rect">
              <a:avLst/>
            </a:prstGeom>
            <a:effectLst/>
          </p:spPr>
        </p:pic>
      </p:grpSp>
      <p:sp>
        <p:nvSpPr>
          <p:cNvPr id="254" name="培训"/>
          <p:cNvSpPr txBox="1"/>
          <p:nvPr/>
        </p:nvSpPr>
        <p:spPr>
          <a:xfrm>
            <a:off x="11753850" y="10032104"/>
            <a:ext cx="876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培训</a:t>
            </a:r>
          </a:p>
        </p:txBody>
      </p:sp>
      <p:grpSp>
        <p:nvGrpSpPr>
          <p:cNvPr id="257" name="u=3338689473,1095394260&amp;fm=26&amp;gp=0.jpg"/>
          <p:cNvGrpSpPr/>
          <p:nvPr/>
        </p:nvGrpSpPr>
        <p:grpSpPr>
          <a:xfrm>
            <a:off x="16950037" y="4190999"/>
            <a:ext cx="6955585" cy="5486401"/>
            <a:chOff x="0" y="0"/>
            <a:chExt cx="6955583" cy="5486400"/>
          </a:xfrm>
        </p:grpSpPr>
        <p:pic>
          <p:nvPicPr>
            <p:cNvPr id="256" name="u=3338689473,1095394260&amp;fm=26&amp;gp=0.jpg" descr="u=3338689473,1095394260&amp;fm=26&amp;gp=0.jp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13864" t="0" r="17889" b="0"/>
            <a:stretch>
              <a:fillRect/>
            </a:stretch>
          </p:blipFill>
          <p:spPr>
            <a:xfrm>
              <a:off x="127000" y="88899"/>
              <a:ext cx="6701584" cy="51562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55" name="u=3338689473,1095394260&amp;fm=26&amp;gp=0.jpg" descr="u=3338689473,1095394260&amp;fm=26&amp;gp=0.jpg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0" y="-1"/>
              <a:ext cx="6955584" cy="5486401"/>
            </a:xfrm>
            <a:prstGeom prst="rect">
              <a:avLst/>
            </a:prstGeom>
            <a:effectLst/>
          </p:spPr>
        </p:pic>
      </p:grpSp>
      <p:sp>
        <p:nvSpPr>
          <p:cNvPr id="258" name="辅助决策"/>
          <p:cNvSpPr txBox="1"/>
          <p:nvPr/>
        </p:nvSpPr>
        <p:spPr>
          <a:xfrm>
            <a:off x="19608679" y="10032104"/>
            <a:ext cx="1638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辅助决策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课程定位"/>
          <p:cNvSpPr txBox="1"/>
          <p:nvPr/>
        </p:nvSpPr>
        <p:spPr>
          <a:xfrm>
            <a:off x="2830341" y="-48520"/>
            <a:ext cx="39243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课程定位</a:t>
            </a:r>
          </a:p>
        </p:txBody>
      </p:sp>
      <p:sp>
        <p:nvSpPr>
          <p:cNvPr id="261" name="沙盘模拟的参与方式"/>
          <p:cNvSpPr txBox="1"/>
          <p:nvPr/>
        </p:nvSpPr>
        <p:spPr>
          <a:xfrm>
            <a:off x="7848599" y="2153076"/>
            <a:ext cx="86868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沙盘模拟的参与方式</a:t>
            </a:r>
          </a:p>
        </p:txBody>
      </p:sp>
      <p:sp>
        <p:nvSpPr>
          <p:cNvPr id="262" name="入戏"/>
          <p:cNvSpPr txBox="1"/>
          <p:nvPr/>
        </p:nvSpPr>
        <p:spPr>
          <a:xfrm>
            <a:off x="5641858" y="5390305"/>
            <a:ext cx="3543301" cy="2501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3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入戏</a:t>
            </a:r>
          </a:p>
        </p:txBody>
      </p:sp>
      <p:sp>
        <p:nvSpPr>
          <p:cNvPr id="263" name="出戏"/>
          <p:cNvSpPr txBox="1"/>
          <p:nvPr/>
        </p:nvSpPr>
        <p:spPr>
          <a:xfrm>
            <a:off x="15198841" y="5390305"/>
            <a:ext cx="3543301" cy="2501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3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出戏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第二部分：全面运营实战演练"/>
          <p:cNvSpPr/>
          <p:nvPr/>
        </p:nvSpPr>
        <p:spPr>
          <a:xfrm>
            <a:off x="10709" y="4055771"/>
            <a:ext cx="24362582" cy="4551815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ffectLst>
            <a:outerShdw sx="100000" sy="100000" kx="0" ky="0" algn="b" rotWithShape="0" blurRad="508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7" tIns="71437" rIns="71437" bIns="71437" anchor="ctr"/>
          <a:lstStyle>
            <a:lvl1pPr defTabSz="821531">
              <a:defRPr sz="104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r>
              <a:t>第二部分：全面运营实战演练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创业“坑”"/>
          <p:cNvSpPr txBox="1"/>
          <p:nvPr/>
        </p:nvSpPr>
        <p:spPr>
          <a:xfrm>
            <a:off x="2865583" y="-48520"/>
            <a:ext cx="3853816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创业“坑”</a:t>
            </a:r>
          </a:p>
        </p:txBody>
      </p:sp>
      <p:pic>
        <p:nvPicPr>
          <p:cNvPr id="268" name="线条 形状" descr="线条 形状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0086479">
            <a:off x="-228928" y="4144126"/>
            <a:ext cx="21551371" cy="3445427"/>
          </a:xfrm>
          <a:prstGeom prst="rect">
            <a:avLst/>
          </a:prstGeom>
        </p:spPr>
      </p:pic>
      <p:pic>
        <p:nvPicPr>
          <p:cNvPr id="270" name="线条 形状" descr="线条 形状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18275372">
            <a:off x="15473745" y="5141272"/>
            <a:ext cx="11248417" cy="4853575"/>
          </a:xfrm>
          <a:prstGeom prst="rect">
            <a:avLst/>
          </a:prstGeom>
        </p:spPr>
      </p:pic>
      <p:sp>
        <p:nvSpPr>
          <p:cNvPr id="272" name="线条"/>
          <p:cNvSpPr/>
          <p:nvPr/>
        </p:nvSpPr>
        <p:spPr>
          <a:xfrm flipH="1">
            <a:off x="20882674" y="1676874"/>
            <a:ext cx="276691" cy="301107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73" name="线条"/>
          <p:cNvSpPr/>
          <p:nvPr/>
        </p:nvSpPr>
        <p:spPr>
          <a:xfrm flipH="1">
            <a:off x="20363046" y="2208016"/>
            <a:ext cx="276691" cy="301107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274" name="线条 线条" descr="线条 线条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145188">
            <a:off x="19411123" y="2734098"/>
            <a:ext cx="692038" cy="744142"/>
          </a:xfrm>
          <a:prstGeom prst="rect">
            <a:avLst/>
          </a:prstGeom>
        </p:spPr>
      </p:pic>
      <p:pic>
        <p:nvPicPr>
          <p:cNvPr id="276" name="线条 线条" descr="线条 线条"/>
          <p:cNvPicPr>
            <a:picLocks noChangeAspect="0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rot="21099289">
            <a:off x="17960943" y="4154965"/>
            <a:ext cx="1129793" cy="1220526"/>
          </a:xfrm>
          <a:prstGeom prst="rect">
            <a:avLst/>
          </a:prstGeom>
        </p:spPr>
      </p:pic>
      <p:pic>
        <p:nvPicPr>
          <p:cNvPr id="278" name="线条 形状" descr="线条 形状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 rot="21099289">
            <a:off x="15691803" y="6271986"/>
            <a:ext cx="1884547" cy="1141086"/>
          </a:xfrm>
          <a:prstGeom prst="rect">
            <a:avLst/>
          </a:prstGeom>
        </p:spPr>
      </p:pic>
      <p:pic>
        <p:nvPicPr>
          <p:cNvPr id="280" name="线条 形状" descr="线条 形状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rot="21099289">
            <a:off x="12488453" y="8548320"/>
            <a:ext cx="2302833" cy="2936077"/>
          </a:xfrm>
          <a:prstGeom prst="rect">
            <a:avLst/>
          </a:prstGeom>
        </p:spPr>
      </p:pic>
      <p:grpSp>
        <p:nvGrpSpPr>
          <p:cNvPr id="284" name="成组"/>
          <p:cNvGrpSpPr/>
          <p:nvPr/>
        </p:nvGrpSpPr>
        <p:grpSpPr>
          <a:xfrm>
            <a:off x="3770529" y="9078937"/>
            <a:ext cx="3744529" cy="1270001"/>
            <a:chOff x="0" y="0"/>
            <a:chExt cx="3744528" cy="1270000"/>
          </a:xfrm>
        </p:grpSpPr>
        <p:sp>
          <p:nvSpPr>
            <p:cNvPr id="282" name="椭圆形"/>
            <p:cNvSpPr/>
            <p:nvPr/>
          </p:nvSpPr>
          <p:spPr>
            <a:xfrm>
              <a:off x="0" y="0"/>
              <a:ext cx="3744529" cy="1270000"/>
            </a:xfrm>
            <a:prstGeom prst="ellipse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283" name="椭圆形"/>
            <p:cNvSpPr/>
            <p:nvPr/>
          </p:nvSpPr>
          <p:spPr>
            <a:xfrm>
              <a:off x="245116" y="419507"/>
              <a:ext cx="3254296" cy="850493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287" name="成组"/>
          <p:cNvGrpSpPr/>
          <p:nvPr/>
        </p:nvGrpSpPr>
        <p:grpSpPr>
          <a:xfrm>
            <a:off x="13543053" y="10472249"/>
            <a:ext cx="3744530" cy="1270001"/>
            <a:chOff x="0" y="0"/>
            <a:chExt cx="3744528" cy="1270000"/>
          </a:xfrm>
        </p:grpSpPr>
        <p:sp>
          <p:nvSpPr>
            <p:cNvPr id="285" name="椭圆形"/>
            <p:cNvSpPr/>
            <p:nvPr/>
          </p:nvSpPr>
          <p:spPr>
            <a:xfrm>
              <a:off x="0" y="0"/>
              <a:ext cx="3744529" cy="1270000"/>
            </a:xfrm>
            <a:prstGeom prst="ellipse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286" name="椭圆形"/>
            <p:cNvSpPr/>
            <p:nvPr/>
          </p:nvSpPr>
          <p:spPr>
            <a:xfrm>
              <a:off x="245116" y="419507"/>
              <a:ext cx="3254296" cy="850493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290" name="成组"/>
          <p:cNvGrpSpPr/>
          <p:nvPr/>
        </p:nvGrpSpPr>
        <p:grpSpPr>
          <a:xfrm>
            <a:off x="10059717" y="7817420"/>
            <a:ext cx="3744530" cy="1270001"/>
            <a:chOff x="0" y="0"/>
            <a:chExt cx="3744528" cy="1270000"/>
          </a:xfrm>
        </p:grpSpPr>
        <p:sp>
          <p:nvSpPr>
            <p:cNvPr id="288" name="椭圆形"/>
            <p:cNvSpPr/>
            <p:nvPr/>
          </p:nvSpPr>
          <p:spPr>
            <a:xfrm>
              <a:off x="0" y="0"/>
              <a:ext cx="3744529" cy="1270000"/>
            </a:xfrm>
            <a:prstGeom prst="ellipse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289" name="椭圆形"/>
            <p:cNvSpPr/>
            <p:nvPr/>
          </p:nvSpPr>
          <p:spPr>
            <a:xfrm>
              <a:off x="245116" y="419507"/>
              <a:ext cx="3254296" cy="850493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293" name="成组"/>
          <p:cNvGrpSpPr/>
          <p:nvPr/>
        </p:nvGrpSpPr>
        <p:grpSpPr>
          <a:xfrm>
            <a:off x="13676731" y="6241321"/>
            <a:ext cx="1804121" cy="635001"/>
            <a:chOff x="0" y="0"/>
            <a:chExt cx="1804120" cy="635000"/>
          </a:xfrm>
        </p:grpSpPr>
        <p:sp>
          <p:nvSpPr>
            <p:cNvPr id="291" name="椭圆形"/>
            <p:cNvSpPr/>
            <p:nvPr/>
          </p:nvSpPr>
          <p:spPr>
            <a:xfrm>
              <a:off x="0" y="0"/>
              <a:ext cx="1804121" cy="635000"/>
            </a:xfrm>
            <a:prstGeom prst="ellipse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292" name="椭圆形"/>
            <p:cNvSpPr/>
            <p:nvPr/>
          </p:nvSpPr>
          <p:spPr>
            <a:xfrm>
              <a:off x="118097" y="209753"/>
              <a:ext cx="1567926" cy="425247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296" name="成组"/>
          <p:cNvGrpSpPr/>
          <p:nvPr/>
        </p:nvGrpSpPr>
        <p:grpSpPr>
          <a:xfrm>
            <a:off x="16605783" y="5236723"/>
            <a:ext cx="1215589" cy="318294"/>
            <a:chOff x="0" y="0"/>
            <a:chExt cx="1215588" cy="318293"/>
          </a:xfrm>
        </p:grpSpPr>
        <p:sp>
          <p:nvSpPr>
            <p:cNvPr id="294" name="椭圆形"/>
            <p:cNvSpPr/>
            <p:nvPr/>
          </p:nvSpPr>
          <p:spPr>
            <a:xfrm>
              <a:off x="0" y="0"/>
              <a:ext cx="1215589" cy="318294"/>
            </a:xfrm>
            <a:prstGeom prst="ellipse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295" name="椭圆形"/>
            <p:cNvSpPr/>
            <p:nvPr/>
          </p:nvSpPr>
          <p:spPr>
            <a:xfrm>
              <a:off x="79572" y="105138"/>
              <a:ext cx="1056444" cy="213156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299" name="成组"/>
          <p:cNvGrpSpPr/>
          <p:nvPr/>
        </p:nvGrpSpPr>
        <p:grpSpPr>
          <a:xfrm>
            <a:off x="17056096" y="6683382"/>
            <a:ext cx="1215590" cy="318294"/>
            <a:chOff x="0" y="0"/>
            <a:chExt cx="1215588" cy="318293"/>
          </a:xfrm>
        </p:grpSpPr>
        <p:sp>
          <p:nvSpPr>
            <p:cNvPr id="297" name="椭圆形"/>
            <p:cNvSpPr/>
            <p:nvPr/>
          </p:nvSpPr>
          <p:spPr>
            <a:xfrm>
              <a:off x="0" y="0"/>
              <a:ext cx="1215589" cy="318294"/>
            </a:xfrm>
            <a:prstGeom prst="ellipse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298" name="椭圆形"/>
            <p:cNvSpPr/>
            <p:nvPr/>
          </p:nvSpPr>
          <p:spPr>
            <a:xfrm>
              <a:off x="79572" y="105138"/>
              <a:ext cx="1056444" cy="213156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302" name="成组"/>
          <p:cNvGrpSpPr/>
          <p:nvPr/>
        </p:nvGrpSpPr>
        <p:grpSpPr>
          <a:xfrm>
            <a:off x="18664950" y="5236723"/>
            <a:ext cx="1215589" cy="318294"/>
            <a:chOff x="0" y="0"/>
            <a:chExt cx="1215588" cy="318293"/>
          </a:xfrm>
        </p:grpSpPr>
        <p:sp>
          <p:nvSpPr>
            <p:cNvPr id="300" name="椭圆形"/>
            <p:cNvSpPr/>
            <p:nvPr/>
          </p:nvSpPr>
          <p:spPr>
            <a:xfrm>
              <a:off x="0" y="0"/>
              <a:ext cx="1215589" cy="318294"/>
            </a:xfrm>
            <a:prstGeom prst="ellipse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301" name="椭圆形"/>
            <p:cNvSpPr/>
            <p:nvPr/>
          </p:nvSpPr>
          <p:spPr>
            <a:xfrm>
              <a:off x="79572" y="105138"/>
              <a:ext cx="1056444" cy="213156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305" name="成组"/>
          <p:cNvGrpSpPr/>
          <p:nvPr/>
        </p:nvGrpSpPr>
        <p:grpSpPr>
          <a:xfrm>
            <a:off x="18253095" y="3558555"/>
            <a:ext cx="678732" cy="252516"/>
            <a:chOff x="0" y="0"/>
            <a:chExt cx="678731" cy="252514"/>
          </a:xfrm>
        </p:grpSpPr>
        <p:sp>
          <p:nvSpPr>
            <p:cNvPr id="303" name="椭圆形"/>
            <p:cNvSpPr/>
            <p:nvPr/>
          </p:nvSpPr>
          <p:spPr>
            <a:xfrm>
              <a:off x="-1" y="0"/>
              <a:ext cx="678733" cy="252515"/>
            </a:xfrm>
            <a:prstGeom prst="ellipse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304" name="椭圆形"/>
            <p:cNvSpPr/>
            <p:nvPr/>
          </p:nvSpPr>
          <p:spPr>
            <a:xfrm>
              <a:off x="44429" y="83410"/>
              <a:ext cx="589874" cy="169105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grpSp>
        <p:nvGrpSpPr>
          <p:cNvPr id="308" name="成组"/>
          <p:cNvGrpSpPr/>
          <p:nvPr/>
        </p:nvGrpSpPr>
        <p:grpSpPr>
          <a:xfrm>
            <a:off x="19614894" y="3874155"/>
            <a:ext cx="678732" cy="252516"/>
            <a:chOff x="0" y="0"/>
            <a:chExt cx="678731" cy="252514"/>
          </a:xfrm>
        </p:grpSpPr>
        <p:sp>
          <p:nvSpPr>
            <p:cNvPr id="306" name="椭圆形"/>
            <p:cNvSpPr/>
            <p:nvPr/>
          </p:nvSpPr>
          <p:spPr>
            <a:xfrm>
              <a:off x="-1" y="0"/>
              <a:ext cx="678733" cy="252515"/>
            </a:xfrm>
            <a:prstGeom prst="ellipse">
              <a:avLst/>
            </a:prstGeom>
            <a:solidFill>
              <a:schemeClr val="accent1">
                <a:hueOff val="114395"/>
                <a:lumOff val="-24975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  <p:sp>
          <p:nvSpPr>
            <p:cNvPr id="307" name="椭圆形"/>
            <p:cNvSpPr/>
            <p:nvPr/>
          </p:nvSpPr>
          <p:spPr>
            <a:xfrm>
              <a:off x="44429" y="83410"/>
              <a:ext cx="589874" cy="169105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b="0"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</a:p>
          </p:txBody>
        </p:sp>
      </p:grpSp>
      <p:pic>
        <p:nvPicPr>
          <p:cNvPr id="309" name="u=2752418046,2950130224&amp;fm=26&amp;gp=0.jpg" descr="u=2752418046,2950130224&amp;fm=26&amp;gp=0.jpg"/>
          <p:cNvPicPr>
            <a:picLocks noChangeAspect="1"/>
          </p:cNvPicPr>
          <p:nvPr/>
        </p:nvPicPr>
        <p:blipFill>
          <a:blip r:embed="rId8">
            <a:extLst/>
          </a:blip>
          <a:srcRect l="1404" t="1720" r="872" b="277"/>
          <a:stretch>
            <a:fillRect/>
          </a:stretch>
        </p:blipFill>
        <p:spPr>
          <a:xfrm>
            <a:off x="3317964" y="3012430"/>
            <a:ext cx="6205366" cy="47668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4" h="21597" fill="norm" stroke="1" extrusionOk="0">
                <a:moveTo>
                  <a:pt x="17599" y="0"/>
                </a:moveTo>
                <a:cubicBezTo>
                  <a:pt x="17269" y="-3"/>
                  <a:pt x="16834" y="94"/>
                  <a:pt x="16580" y="245"/>
                </a:cubicBezTo>
                <a:cubicBezTo>
                  <a:pt x="16343" y="385"/>
                  <a:pt x="16334" y="428"/>
                  <a:pt x="16334" y="1410"/>
                </a:cubicBezTo>
                <a:cubicBezTo>
                  <a:pt x="16334" y="2115"/>
                  <a:pt x="16298" y="2445"/>
                  <a:pt x="16217" y="2483"/>
                </a:cubicBezTo>
                <a:cubicBezTo>
                  <a:pt x="16153" y="2513"/>
                  <a:pt x="15447" y="2624"/>
                  <a:pt x="14650" y="2728"/>
                </a:cubicBezTo>
                <a:cubicBezTo>
                  <a:pt x="13853" y="2832"/>
                  <a:pt x="11335" y="3159"/>
                  <a:pt x="9054" y="3458"/>
                </a:cubicBezTo>
                <a:cubicBezTo>
                  <a:pt x="6772" y="3756"/>
                  <a:pt x="4874" y="3975"/>
                  <a:pt x="4836" y="3945"/>
                </a:cubicBezTo>
                <a:cubicBezTo>
                  <a:pt x="4799" y="3915"/>
                  <a:pt x="4742" y="3360"/>
                  <a:pt x="4709" y="2712"/>
                </a:cubicBezTo>
                <a:cubicBezTo>
                  <a:pt x="4677" y="2063"/>
                  <a:pt x="4631" y="1509"/>
                  <a:pt x="4609" y="1480"/>
                </a:cubicBezTo>
                <a:cubicBezTo>
                  <a:pt x="4477" y="1308"/>
                  <a:pt x="3770" y="1321"/>
                  <a:pt x="3348" y="1503"/>
                </a:cubicBezTo>
                <a:cubicBezTo>
                  <a:pt x="2809" y="1737"/>
                  <a:pt x="2820" y="1689"/>
                  <a:pt x="2970" y="3098"/>
                </a:cubicBezTo>
                <a:cubicBezTo>
                  <a:pt x="3025" y="3614"/>
                  <a:pt x="3036" y="4077"/>
                  <a:pt x="2994" y="4128"/>
                </a:cubicBezTo>
                <a:cubicBezTo>
                  <a:pt x="2952" y="4180"/>
                  <a:pt x="2265" y="4314"/>
                  <a:pt x="1470" y="4425"/>
                </a:cubicBezTo>
                <a:cubicBezTo>
                  <a:pt x="674" y="4536"/>
                  <a:pt x="13" y="4638"/>
                  <a:pt x="1" y="4653"/>
                </a:cubicBezTo>
                <a:cubicBezTo>
                  <a:pt x="-11" y="4669"/>
                  <a:pt x="107" y="5858"/>
                  <a:pt x="262" y="7295"/>
                </a:cubicBezTo>
                <a:cubicBezTo>
                  <a:pt x="1272" y="16667"/>
                  <a:pt x="1349" y="17300"/>
                  <a:pt x="1477" y="17406"/>
                </a:cubicBezTo>
                <a:cubicBezTo>
                  <a:pt x="1661" y="17557"/>
                  <a:pt x="2396" y="17543"/>
                  <a:pt x="3310" y="17371"/>
                </a:cubicBezTo>
                <a:cubicBezTo>
                  <a:pt x="3806" y="17278"/>
                  <a:pt x="4118" y="17268"/>
                  <a:pt x="4176" y="17343"/>
                </a:cubicBezTo>
                <a:cubicBezTo>
                  <a:pt x="4225" y="17407"/>
                  <a:pt x="4349" y="18351"/>
                  <a:pt x="4452" y="19439"/>
                </a:cubicBezTo>
                <a:cubicBezTo>
                  <a:pt x="4554" y="20528"/>
                  <a:pt x="4663" y="21472"/>
                  <a:pt x="4694" y="21538"/>
                </a:cubicBezTo>
                <a:cubicBezTo>
                  <a:pt x="4707" y="21565"/>
                  <a:pt x="4727" y="21579"/>
                  <a:pt x="4745" y="21597"/>
                </a:cubicBezTo>
                <a:cubicBezTo>
                  <a:pt x="4950" y="21569"/>
                  <a:pt x="5072" y="21533"/>
                  <a:pt x="5112" y="21475"/>
                </a:cubicBezTo>
                <a:cubicBezTo>
                  <a:pt x="5194" y="21336"/>
                  <a:pt x="5205" y="20767"/>
                  <a:pt x="5155" y="19234"/>
                </a:cubicBezTo>
                <a:lnTo>
                  <a:pt x="5089" y="17163"/>
                </a:lnTo>
                <a:lnTo>
                  <a:pt x="5191" y="17109"/>
                </a:lnTo>
                <a:cubicBezTo>
                  <a:pt x="5191" y="17109"/>
                  <a:pt x="5191" y="17106"/>
                  <a:pt x="5191" y="17105"/>
                </a:cubicBezTo>
                <a:cubicBezTo>
                  <a:pt x="5191" y="17105"/>
                  <a:pt x="5201" y="17102"/>
                  <a:pt x="5202" y="17102"/>
                </a:cubicBezTo>
                <a:lnTo>
                  <a:pt x="5311" y="17044"/>
                </a:lnTo>
                <a:cubicBezTo>
                  <a:pt x="5433" y="16979"/>
                  <a:pt x="6460" y="16757"/>
                  <a:pt x="7592" y="16550"/>
                </a:cubicBezTo>
                <a:cubicBezTo>
                  <a:pt x="8723" y="16342"/>
                  <a:pt x="11093" y="15896"/>
                  <a:pt x="12857" y="15559"/>
                </a:cubicBezTo>
                <a:cubicBezTo>
                  <a:pt x="14622" y="15222"/>
                  <a:pt x="16157" y="14965"/>
                  <a:pt x="16269" y="14985"/>
                </a:cubicBezTo>
                <a:cubicBezTo>
                  <a:pt x="16300" y="14991"/>
                  <a:pt x="16325" y="15000"/>
                  <a:pt x="16348" y="15014"/>
                </a:cubicBezTo>
                <a:cubicBezTo>
                  <a:pt x="16352" y="15015"/>
                  <a:pt x="16386" y="15008"/>
                  <a:pt x="16388" y="15009"/>
                </a:cubicBezTo>
                <a:cubicBezTo>
                  <a:pt x="16489" y="15059"/>
                  <a:pt x="16522" y="15535"/>
                  <a:pt x="16542" y="17240"/>
                </a:cubicBezTo>
                <a:lnTo>
                  <a:pt x="16552" y="18121"/>
                </a:lnTo>
                <a:cubicBezTo>
                  <a:pt x="16578" y="18815"/>
                  <a:pt x="16608" y="19378"/>
                  <a:pt x="16633" y="19411"/>
                </a:cubicBezTo>
                <a:cubicBezTo>
                  <a:pt x="16640" y="19419"/>
                  <a:pt x="16662" y="19419"/>
                  <a:pt x="16675" y="19425"/>
                </a:cubicBezTo>
                <a:lnTo>
                  <a:pt x="16780" y="19445"/>
                </a:lnTo>
                <a:cubicBezTo>
                  <a:pt x="16824" y="19443"/>
                  <a:pt x="16871" y="19439"/>
                  <a:pt x="16920" y="19423"/>
                </a:cubicBezTo>
                <a:cubicBezTo>
                  <a:pt x="17137" y="19352"/>
                  <a:pt x="17144" y="19307"/>
                  <a:pt x="17260" y="17125"/>
                </a:cubicBezTo>
                <a:cubicBezTo>
                  <a:pt x="17287" y="16606"/>
                  <a:pt x="17314" y="16316"/>
                  <a:pt x="17340" y="15978"/>
                </a:cubicBezTo>
                <a:cubicBezTo>
                  <a:pt x="17346" y="15880"/>
                  <a:pt x="17352" y="15790"/>
                  <a:pt x="17358" y="15708"/>
                </a:cubicBezTo>
                <a:cubicBezTo>
                  <a:pt x="17370" y="15569"/>
                  <a:pt x="17382" y="15386"/>
                  <a:pt x="17395" y="15282"/>
                </a:cubicBezTo>
                <a:cubicBezTo>
                  <a:pt x="17408" y="15158"/>
                  <a:pt x="17423" y="15032"/>
                  <a:pt x="17439" y="14962"/>
                </a:cubicBezTo>
                <a:cubicBezTo>
                  <a:pt x="17439" y="14961"/>
                  <a:pt x="17439" y="14959"/>
                  <a:pt x="17439" y="14958"/>
                </a:cubicBezTo>
                <a:cubicBezTo>
                  <a:pt x="17452" y="14903"/>
                  <a:pt x="17467" y="14862"/>
                  <a:pt x="17483" y="14831"/>
                </a:cubicBezTo>
                <a:cubicBezTo>
                  <a:pt x="17490" y="14816"/>
                  <a:pt x="17496" y="14780"/>
                  <a:pt x="17502" y="14773"/>
                </a:cubicBezTo>
                <a:cubicBezTo>
                  <a:pt x="17506" y="14770"/>
                  <a:pt x="17534" y="14761"/>
                  <a:pt x="17542" y="14757"/>
                </a:cubicBezTo>
                <a:cubicBezTo>
                  <a:pt x="17557" y="14746"/>
                  <a:pt x="17572" y="14735"/>
                  <a:pt x="17589" y="14726"/>
                </a:cubicBezTo>
                <a:cubicBezTo>
                  <a:pt x="17595" y="14724"/>
                  <a:pt x="17653" y="14712"/>
                  <a:pt x="17664" y="14708"/>
                </a:cubicBezTo>
                <a:cubicBezTo>
                  <a:pt x="17961" y="14612"/>
                  <a:pt x="18651" y="14453"/>
                  <a:pt x="19436" y="14306"/>
                </a:cubicBezTo>
                <a:cubicBezTo>
                  <a:pt x="20430" y="14120"/>
                  <a:pt x="21322" y="13940"/>
                  <a:pt x="21418" y="13905"/>
                </a:cubicBezTo>
                <a:cubicBezTo>
                  <a:pt x="21584" y="13844"/>
                  <a:pt x="21589" y="13715"/>
                  <a:pt x="21528" y="11265"/>
                </a:cubicBezTo>
                <a:cubicBezTo>
                  <a:pt x="21493" y="9849"/>
                  <a:pt x="21426" y="7567"/>
                  <a:pt x="21379" y="6194"/>
                </a:cubicBezTo>
                <a:cubicBezTo>
                  <a:pt x="21332" y="4822"/>
                  <a:pt x="21293" y="3389"/>
                  <a:pt x="21292" y="3008"/>
                </a:cubicBezTo>
                <a:lnTo>
                  <a:pt x="21289" y="2316"/>
                </a:lnTo>
                <a:lnTo>
                  <a:pt x="20721" y="2152"/>
                </a:lnTo>
                <a:cubicBezTo>
                  <a:pt x="20272" y="2022"/>
                  <a:pt x="19940" y="2015"/>
                  <a:pt x="19128" y="2118"/>
                </a:cubicBezTo>
                <a:cubicBezTo>
                  <a:pt x="18564" y="2190"/>
                  <a:pt x="18082" y="2221"/>
                  <a:pt x="18057" y="2188"/>
                </a:cubicBezTo>
                <a:cubicBezTo>
                  <a:pt x="18031" y="2155"/>
                  <a:pt x="18039" y="1676"/>
                  <a:pt x="18073" y="1124"/>
                </a:cubicBezTo>
                <a:lnTo>
                  <a:pt x="18135" y="120"/>
                </a:lnTo>
                <a:lnTo>
                  <a:pt x="17883" y="38"/>
                </a:lnTo>
                <a:cubicBezTo>
                  <a:pt x="17807" y="13"/>
                  <a:pt x="17709" y="1"/>
                  <a:pt x="17599" y="0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312" name="u=1788460535,2879168925&amp;fm=26&amp;gp=0.jpg.png"/>
          <p:cNvGrpSpPr/>
          <p:nvPr/>
        </p:nvGrpSpPr>
        <p:grpSpPr>
          <a:xfrm rot="20760000">
            <a:off x="4402267" y="4118146"/>
            <a:ext cx="4385998" cy="2222977"/>
            <a:chOff x="0" y="0"/>
            <a:chExt cx="4385996" cy="2222975"/>
          </a:xfrm>
        </p:grpSpPr>
        <p:pic>
          <p:nvPicPr>
            <p:cNvPr id="311" name="u=1788460535,2879168925&amp;fm=26&amp;gp=0.jpg.png" descr="u=1788460535,2879168925&amp;fm=26&amp;gp=0.jpg.pn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127000" y="88900"/>
              <a:ext cx="4131997" cy="189277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10" name="u=1788460535,2879168925&amp;fm=26&amp;gp=0.jpg.png" descr="u=1788460535,2879168925&amp;fm=26&amp;gp=0.jpg.png"/>
            <p:cNvPicPr>
              <a:picLocks noChangeAspect="0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0" y="0"/>
              <a:ext cx="4385997" cy="2222976"/>
            </a:xfrm>
            <a:prstGeom prst="rect">
              <a:avLst/>
            </a:prstGeom>
            <a:effectLst/>
          </p:spPr>
        </p:pic>
      </p:grpSp>
      <p:sp>
        <p:nvSpPr>
          <p:cNvPr id="313" name="钱太多/钱不够"/>
          <p:cNvSpPr txBox="1"/>
          <p:nvPr/>
        </p:nvSpPr>
        <p:spPr>
          <a:xfrm>
            <a:off x="4371967" y="9665358"/>
            <a:ext cx="2541652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钱太多/钱不够</a:t>
            </a:r>
          </a:p>
        </p:txBody>
      </p:sp>
      <p:sp>
        <p:nvSpPr>
          <p:cNvPr id="314" name="战略失误"/>
          <p:cNvSpPr txBox="1"/>
          <p:nvPr/>
        </p:nvSpPr>
        <p:spPr>
          <a:xfrm>
            <a:off x="14596168" y="10964812"/>
            <a:ext cx="1638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战略失误</a:t>
            </a:r>
          </a:p>
        </p:txBody>
      </p:sp>
      <p:sp>
        <p:nvSpPr>
          <p:cNvPr id="315" name="成员出走"/>
          <p:cNvSpPr txBox="1"/>
          <p:nvPr/>
        </p:nvSpPr>
        <p:spPr>
          <a:xfrm>
            <a:off x="11112832" y="8316703"/>
            <a:ext cx="1638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成员出走</a:t>
            </a:r>
          </a:p>
        </p:txBody>
      </p:sp>
      <p:sp>
        <p:nvSpPr>
          <p:cNvPr id="316" name="离婚"/>
          <p:cNvSpPr txBox="1"/>
          <p:nvPr/>
        </p:nvSpPr>
        <p:spPr>
          <a:xfrm>
            <a:off x="14140642" y="6241322"/>
            <a:ext cx="876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离婚</a:t>
            </a:r>
          </a:p>
        </p:txBody>
      </p:sp>
      <p:sp>
        <p:nvSpPr>
          <p:cNvPr id="317" name="诉讼"/>
          <p:cNvSpPr txBox="1"/>
          <p:nvPr/>
        </p:nvSpPr>
        <p:spPr>
          <a:xfrm>
            <a:off x="17416240" y="6658378"/>
            <a:ext cx="495301" cy="368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FFFFFF"/>
                </a:solidFill>
              </a:defRPr>
            </a:lvl1pPr>
          </a:lstStyle>
          <a:p>
            <a:pPr/>
            <a:r>
              <a:t>诉讼</a:t>
            </a:r>
          </a:p>
        </p:txBody>
      </p:sp>
      <p:sp>
        <p:nvSpPr>
          <p:cNvPr id="318" name="赛道"/>
          <p:cNvSpPr txBox="1"/>
          <p:nvPr/>
        </p:nvSpPr>
        <p:spPr>
          <a:xfrm>
            <a:off x="16941483" y="5211720"/>
            <a:ext cx="495301" cy="368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FFFFFF"/>
                </a:solidFill>
              </a:defRPr>
            </a:lvl1pPr>
          </a:lstStyle>
          <a:p>
            <a:pPr/>
            <a:r>
              <a:t>赛道</a:t>
            </a:r>
          </a:p>
        </p:txBody>
      </p:sp>
      <p:sp>
        <p:nvSpPr>
          <p:cNvPr id="319" name="供应商"/>
          <p:cNvSpPr txBox="1"/>
          <p:nvPr/>
        </p:nvSpPr>
        <p:spPr>
          <a:xfrm>
            <a:off x="18929846" y="5211720"/>
            <a:ext cx="685801" cy="368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FFFFFF"/>
                </a:solidFill>
              </a:defRPr>
            </a:lvl1pPr>
          </a:lstStyle>
          <a:p>
            <a:pPr/>
            <a:r>
              <a:t>供应商</a:t>
            </a:r>
          </a:p>
        </p:txBody>
      </p:sp>
      <p:sp>
        <p:nvSpPr>
          <p:cNvPr id="320" name="团队"/>
          <p:cNvSpPr txBox="1"/>
          <p:nvPr/>
        </p:nvSpPr>
        <p:spPr>
          <a:xfrm>
            <a:off x="18413542" y="3500663"/>
            <a:ext cx="495301" cy="368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FFFFFF"/>
                </a:solidFill>
              </a:defRPr>
            </a:lvl1pPr>
          </a:lstStyle>
          <a:p>
            <a:pPr/>
            <a:r>
              <a:t>团队</a:t>
            </a:r>
          </a:p>
        </p:txBody>
      </p:sp>
      <p:sp>
        <p:nvSpPr>
          <p:cNvPr id="321" name="文化"/>
          <p:cNvSpPr txBox="1"/>
          <p:nvPr/>
        </p:nvSpPr>
        <p:spPr>
          <a:xfrm>
            <a:off x="19706611" y="3816262"/>
            <a:ext cx="495301" cy="368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1500">
                <a:solidFill>
                  <a:srgbClr val="FFFFFF"/>
                </a:solidFill>
              </a:defRPr>
            </a:lvl1pPr>
          </a:lstStyle>
          <a:p>
            <a:pPr/>
            <a:r>
              <a:t>文化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正反面"/>
          <p:cNvSpPr txBox="1"/>
          <p:nvPr/>
        </p:nvSpPr>
        <p:spPr>
          <a:xfrm>
            <a:off x="3306591" y="-48520"/>
            <a:ext cx="29718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正反面</a:t>
            </a:r>
          </a:p>
        </p:txBody>
      </p:sp>
      <p:pic>
        <p:nvPicPr>
          <p:cNvPr id="324" name="83bda6be354344f9b1bbf7e686d9fe90.jpeg" descr="83bda6be354344f9b1bbf7e686d9fe90.jpeg"/>
          <p:cNvPicPr>
            <a:picLocks noChangeAspect="1"/>
          </p:cNvPicPr>
          <p:nvPr/>
        </p:nvPicPr>
        <p:blipFill>
          <a:blip r:embed="rId2">
            <a:extLst/>
          </a:blip>
          <a:srcRect l="33548" t="1" r="33563" b="10367"/>
          <a:stretch>
            <a:fillRect/>
          </a:stretch>
        </p:blipFill>
        <p:spPr>
          <a:xfrm>
            <a:off x="797050" y="3104344"/>
            <a:ext cx="6755647" cy="70481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7" h="21600" fill="norm" stroke="1" extrusionOk="0">
                <a:moveTo>
                  <a:pt x="10178" y="0"/>
                </a:moveTo>
                <a:cubicBezTo>
                  <a:pt x="9063" y="8"/>
                  <a:pt x="8038" y="83"/>
                  <a:pt x="8073" y="223"/>
                </a:cubicBezTo>
                <a:cubicBezTo>
                  <a:pt x="8137" y="478"/>
                  <a:pt x="5894" y="1306"/>
                  <a:pt x="5684" y="1105"/>
                </a:cubicBezTo>
                <a:cubicBezTo>
                  <a:pt x="5608" y="1032"/>
                  <a:pt x="5476" y="1076"/>
                  <a:pt x="5391" y="1202"/>
                </a:cubicBezTo>
                <a:cubicBezTo>
                  <a:pt x="5049" y="1710"/>
                  <a:pt x="2492" y="3592"/>
                  <a:pt x="2332" y="3453"/>
                </a:cubicBezTo>
                <a:cubicBezTo>
                  <a:pt x="2238" y="3372"/>
                  <a:pt x="2225" y="3414"/>
                  <a:pt x="2304" y="3547"/>
                </a:cubicBezTo>
                <a:cubicBezTo>
                  <a:pt x="2383" y="3680"/>
                  <a:pt x="2263" y="4016"/>
                  <a:pt x="2037" y="4294"/>
                </a:cubicBezTo>
                <a:cubicBezTo>
                  <a:pt x="1328" y="5162"/>
                  <a:pt x="517" y="6882"/>
                  <a:pt x="228" y="8129"/>
                </a:cubicBezTo>
                <a:cubicBezTo>
                  <a:pt x="77" y="8779"/>
                  <a:pt x="3" y="9489"/>
                  <a:pt x="0" y="10219"/>
                </a:cubicBezTo>
                <a:cubicBezTo>
                  <a:pt x="-10" y="12412"/>
                  <a:pt x="613" y="14792"/>
                  <a:pt x="1679" y="16298"/>
                </a:cubicBezTo>
                <a:cubicBezTo>
                  <a:pt x="1976" y="16718"/>
                  <a:pt x="2160" y="17061"/>
                  <a:pt x="2089" y="17061"/>
                </a:cubicBezTo>
                <a:cubicBezTo>
                  <a:pt x="2017" y="17061"/>
                  <a:pt x="2521" y="17504"/>
                  <a:pt x="3208" y="18046"/>
                </a:cubicBezTo>
                <a:cubicBezTo>
                  <a:pt x="3895" y="18588"/>
                  <a:pt x="4457" y="19133"/>
                  <a:pt x="4457" y="19255"/>
                </a:cubicBezTo>
                <a:cubicBezTo>
                  <a:pt x="4457" y="19378"/>
                  <a:pt x="4520" y="19417"/>
                  <a:pt x="4597" y="19344"/>
                </a:cubicBezTo>
                <a:cubicBezTo>
                  <a:pt x="4674" y="19270"/>
                  <a:pt x="5049" y="19374"/>
                  <a:pt x="5431" y="19575"/>
                </a:cubicBezTo>
                <a:cubicBezTo>
                  <a:pt x="5814" y="19775"/>
                  <a:pt x="6568" y="20089"/>
                  <a:pt x="7109" y="20272"/>
                </a:cubicBezTo>
                <a:cubicBezTo>
                  <a:pt x="7858" y="20525"/>
                  <a:pt x="8103" y="20721"/>
                  <a:pt x="8131" y="21092"/>
                </a:cubicBezTo>
                <a:cubicBezTo>
                  <a:pt x="8149" y="21315"/>
                  <a:pt x="8079" y="21489"/>
                  <a:pt x="7959" y="21600"/>
                </a:cubicBezTo>
                <a:lnTo>
                  <a:pt x="10339" y="21600"/>
                </a:lnTo>
                <a:cubicBezTo>
                  <a:pt x="10279" y="21579"/>
                  <a:pt x="10237" y="21558"/>
                  <a:pt x="10173" y="21537"/>
                </a:cubicBezTo>
                <a:cubicBezTo>
                  <a:pt x="9245" y="21226"/>
                  <a:pt x="9662" y="20899"/>
                  <a:pt x="10987" y="20899"/>
                </a:cubicBezTo>
                <a:cubicBezTo>
                  <a:pt x="11627" y="20899"/>
                  <a:pt x="12747" y="20741"/>
                  <a:pt x="13477" y="20547"/>
                </a:cubicBezTo>
                <a:cubicBezTo>
                  <a:pt x="14206" y="20353"/>
                  <a:pt x="15028" y="20200"/>
                  <a:pt x="15303" y="20205"/>
                </a:cubicBezTo>
                <a:cubicBezTo>
                  <a:pt x="15577" y="20210"/>
                  <a:pt x="15746" y="20128"/>
                  <a:pt x="15678" y="20023"/>
                </a:cubicBezTo>
                <a:cubicBezTo>
                  <a:pt x="15610" y="19917"/>
                  <a:pt x="15735" y="19766"/>
                  <a:pt x="15957" y="19688"/>
                </a:cubicBezTo>
                <a:cubicBezTo>
                  <a:pt x="16914" y="19351"/>
                  <a:pt x="18950" y="17604"/>
                  <a:pt x="19787" y="16402"/>
                </a:cubicBezTo>
                <a:cubicBezTo>
                  <a:pt x="21010" y="14647"/>
                  <a:pt x="21590" y="12772"/>
                  <a:pt x="21587" y="10587"/>
                </a:cubicBezTo>
                <a:cubicBezTo>
                  <a:pt x="21584" y="8606"/>
                  <a:pt x="21250" y="7210"/>
                  <a:pt x="20392" y="5590"/>
                </a:cubicBezTo>
                <a:cubicBezTo>
                  <a:pt x="19240" y="3417"/>
                  <a:pt x="16856" y="1475"/>
                  <a:pt x="14470" y="767"/>
                </a:cubicBezTo>
                <a:cubicBezTo>
                  <a:pt x="13797" y="567"/>
                  <a:pt x="13072" y="313"/>
                  <a:pt x="12859" y="202"/>
                </a:cubicBezTo>
                <a:cubicBezTo>
                  <a:pt x="12597" y="65"/>
                  <a:pt x="11449" y="0"/>
                  <a:pt x="10343" y="0"/>
                </a:cubicBezTo>
                <a:lnTo>
                  <a:pt x="10178" y="0"/>
                </a:lnTo>
                <a:close/>
                <a:moveTo>
                  <a:pt x="19592" y="21386"/>
                </a:moveTo>
                <a:cubicBezTo>
                  <a:pt x="19496" y="21381"/>
                  <a:pt x="19402" y="21414"/>
                  <a:pt x="19309" y="21484"/>
                </a:cubicBezTo>
                <a:cubicBezTo>
                  <a:pt x="19248" y="21531"/>
                  <a:pt x="19189" y="21567"/>
                  <a:pt x="19126" y="21600"/>
                </a:cubicBezTo>
                <a:lnTo>
                  <a:pt x="20023" y="21600"/>
                </a:lnTo>
                <a:cubicBezTo>
                  <a:pt x="19978" y="21576"/>
                  <a:pt x="19931" y="21547"/>
                  <a:pt x="19886" y="21511"/>
                </a:cubicBezTo>
                <a:cubicBezTo>
                  <a:pt x="19787" y="21432"/>
                  <a:pt x="19688" y="21390"/>
                  <a:pt x="19592" y="21386"/>
                </a:cubicBezTo>
                <a:close/>
                <a:moveTo>
                  <a:pt x="6774" y="21486"/>
                </a:moveTo>
                <a:cubicBezTo>
                  <a:pt x="6648" y="21478"/>
                  <a:pt x="6525" y="21500"/>
                  <a:pt x="6427" y="21553"/>
                </a:cubicBezTo>
                <a:cubicBezTo>
                  <a:pt x="6394" y="21570"/>
                  <a:pt x="6326" y="21585"/>
                  <a:pt x="6261" y="21600"/>
                </a:cubicBezTo>
                <a:lnTo>
                  <a:pt x="7146" y="21600"/>
                </a:lnTo>
                <a:cubicBezTo>
                  <a:pt x="7143" y="21598"/>
                  <a:pt x="7141" y="21598"/>
                  <a:pt x="7138" y="21596"/>
                </a:cubicBezTo>
                <a:cubicBezTo>
                  <a:pt x="7029" y="21531"/>
                  <a:pt x="6901" y="21493"/>
                  <a:pt x="6774" y="21486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25" name="古希腊著名雕塑家：菲迪亚斯"/>
          <p:cNvSpPr txBox="1"/>
          <p:nvPr/>
        </p:nvSpPr>
        <p:spPr>
          <a:xfrm>
            <a:off x="1641223" y="10134544"/>
            <a:ext cx="5067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古希腊著名雕塑家：菲迪亚斯</a:t>
            </a:r>
          </a:p>
        </p:txBody>
      </p:sp>
      <p:sp>
        <p:nvSpPr>
          <p:cNvPr id="326" name="“你错了，上帝看得见！”"/>
          <p:cNvSpPr txBox="1"/>
          <p:nvPr/>
        </p:nvSpPr>
        <p:spPr>
          <a:xfrm>
            <a:off x="648718" y="11144463"/>
            <a:ext cx="7052311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“你错了，上帝看得见！”</a:t>
            </a:r>
          </a:p>
        </p:txBody>
      </p:sp>
      <p:sp>
        <p:nvSpPr>
          <p:cNvPr id="327" name="“伟大公司所做的事情，总有一半是别人看不到的！”…"/>
          <p:cNvSpPr txBox="1"/>
          <p:nvPr/>
        </p:nvSpPr>
        <p:spPr>
          <a:xfrm>
            <a:off x="13832099" y="10237043"/>
            <a:ext cx="9796080" cy="2805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“伟大公司所做的事情，总有一半是别人看不到的！”</a:t>
            </a:r>
          </a:p>
          <a:p>
            <a:pPr algn="r">
              <a:defRPr sz="5000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——彼得·德鲁克</a:t>
            </a:r>
          </a:p>
        </p:txBody>
      </p:sp>
      <p:pic>
        <p:nvPicPr>
          <p:cNvPr id="328" name="Unknown.jpeg" descr="Unknown.jpeg"/>
          <p:cNvPicPr>
            <a:picLocks noChangeAspect="1"/>
          </p:cNvPicPr>
          <p:nvPr/>
        </p:nvPicPr>
        <p:blipFill>
          <a:blip r:embed="rId3">
            <a:extLst/>
          </a:blip>
          <a:srcRect l="930" t="1622" r="37251" b="520"/>
          <a:stretch>
            <a:fillRect/>
          </a:stretch>
        </p:blipFill>
        <p:spPr>
          <a:xfrm>
            <a:off x="15021059" y="3194196"/>
            <a:ext cx="6868128" cy="68680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20595" fill="norm" stroke="1" extrusionOk="0">
                <a:moveTo>
                  <a:pt x="9840" y="0"/>
                </a:moveTo>
                <a:cubicBezTo>
                  <a:pt x="7322" y="0"/>
                  <a:pt x="4803" y="1005"/>
                  <a:pt x="2881" y="3016"/>
                </a:cubicBezTo>
                <a:cubicBezTo>
                  <a:pt x="-961" y="7037"/>
                  <a:pt x="-961" y="13557"/>
                  <a:pt x="2881" y="17579"/>
                </a:cubicBezTo>
                <a:cubicBezTo>
                  <a:pt x="6724" y="21600"/>
                  <a:pt x="12954" y="21600"/>
                  <a:pt x="16797" y="17579"/>
                </a:cubicBezTo>
                <a:cubicBezTo>
                  <a:pt x="20639" y="13557"/>
                  <a:pt x="20639" y="7037"/>
                  <a:pt x="16797" y="3016"/>
                </a:cubicBezTo>
                <a:cubicBezTo>
                  <a:pt x="14875" y="1005"/>
                  <a:pt x="12358" y="0"/>
                  <a:pt x="9840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两面看"/>
          <p:cNvSpPr txBox="1"/>
          <p:nvPr/>
        </p:nvSpPr>
        <p:spPr>
          <a:xfrm>
            <a:off x="3306591" y="-48520"/>
            <a:ext cx="2971801" cy="144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75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两面看</a:t>
            </a:r>
          </a:p>
        </p:txBody>
      </p:sp>
      <p:pic>
        <p:nvPicPr>
          <p:cNvPr id="331" name="Unknown.jpeg" descr="Unknown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13130" y="5461000"/>
            <a:ext cx="6680201" cy="2794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32" name="u=3688233105,1823782621&amp;fm=26&amp;gp=0.jpg" descr="u=3688233105,1823782621&amp;fm=26&amp;gp=0.jpg"/>
          <p:cNvPicPr>
            <a:picLocks noChangeAspect="1"/>
          </p:cNvPicPr>
          <p:nvPr/>
        </p:nvPicPr>
        <p:blipFill>
          <a:blip r:embed="rId3">
            <a:extLst/>
          </a:blip>
          <a:srcRect l="3599" t="0" r="12277" b="69121"/>
          <a:stretch>
            <a:fillRect/>
          </a:stretch>
        </p:blipFill>
        <p:spPr>
          <a:xfrm>
            <a:off x="15502864" y="5886138"/>
            <a:ext cx="7438115" cy="19439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46" h="21160" fill="norm" stroke="1" extrusionOk="0">
                <a:moveTo>
                  <a:pt x="9925" y="3"/>
                </a:moveTo>
                <a:cubicBezTo>
                  <a:pt x="8050" y="3"/>
                  <a:pt x="8169" y="-234"/>
                  <a:pt x="8074" y="3701"/>
                </a:cubicBezTo>
                <a:cubicBezTo>
                  <a:pt x="8054" y="4514"/>
                  <a:pt x="7977" y="5202"/>
                  <a:pt x="7905" y="5225"/>
                </a:cubicBezTo>
                <a:cubicBezTo>
                  <a:pt x="7534" y="5346"/>
                  <a:pt x="7384" y="6036"/>
                  <a:pt x="7396" y="7575"/>
                </a:cubicBezTo>
                <a:cubicBezTo>
                  <a:pt x="7403" y="8480"/>
                  <a:pt x="7451" y="9474"/>
                  <a:pt x="7503" y="9787"/>
                </a:cubicBezTo>
                <a:cubicBezTo>
                  <a:pt x="7554" y="10099"/>
                  <a:pt x="7562" y="10549"/>
                  <a:pt x="7523" y="10789"/>
                </a:cubicBezTo>
                <a:cubicBezTo>
                  <a:pt x="7484" y="11028"/>
                  <a:pt x="7419" y="12011"/>
                  <a:pt x="7378" y="12974"/>
                </a:cubicBezTo>
                <a:cubicBezTo>
                  <a:pt x="7295" y="14944"/>
                  <a:pt x="7723" y="18011"/>
                  <a:pt x="8139" y="18421"/>
                </a:cubicBezTo>
                <a:cubicBezTo>
                  <a:pt x="8267" y="18548"/>
                  <a:pt x="8355" y="18928"/>
                  <a:pt x="8335" y="19268"/>
                </a:cubicBezTo>
                <a:cubicBezTo>
                  <a:pt x="8314" y="19608"/>
                  <a:pt x="8447" y="20181"/>
                  <a:pt x="8626" y="20538"/>
                </a:cubicBezTo>
                <a:cubicBezTo>
                  <a:pt x="9037" y="21354"/>
                  <a:pt x="9156" y="21366"/>
                  <a:pt x="9115" y="20585"/>
                </a:cubicBezTo>
                <a:cubicBezTo>
                  <a:pt x="9096" y="20222"/>
                  <a:pt x="9191" y="20025"/>
                  <a:pt x="9345" y="20110"/>
                </a:cubicBezTo>
                <a:cubicBezTo>
                  <a:pt x="9489" y="20190"/>
                  <a:pt x="9940" y="20239"/>
                  <a:pt x="10347" y="20214"/>
                </a:cubicBezTo>
                <a:cubicBezTo>
                  <a:pt x="10767" y="20188"/>
                  <a:pt x="11125" y="20405"/>
                  <a:pt x="11177" y="20719"/>
                </a:cubicBezTo>
                <a:cubicBezTo>
                  <a:pt x="11238" y="21092"/>
                  <a:pt x="11371" y="20908"/>
                  <a:pt x="11582" y="20162"/>
                </a:cubicBezTo>
                <a:cubicBezTo>
                  <a:pt x="11754" y="19552"/>
                  <a:pt x="11894" y="19249"/>
                  <a:pt x="11894" y="19484"/>
                </a:cubicBezTo>
                <a:cubicBezTo>
                  <a:pt x="11894" y="19719"/>
                  <a:pt x="11972" y="19512"/>
                  <a:pt x="12066" y="19026"/>
                </a:cubicBezTo>
                <a:cubicBezTo>
                  <a:pt x="12221" y="18226"/>
                  <a:pt x="12549" y="18124"/>
                  <a:pt x="15562" y="17955"/>
                </a:cubicBezTo>
                <a:cubicBezTo>
                  <a:pt x="17391" y="17852"/>
                  <a:pt x="19153" y="17670"/>
                  <a:pt x="19476" y="17553"/>
                </a:cubicBezTo>
                <a:cubicBezTo>
                  <a:pt x="19800" y="17436"/>
                  <a:pt x="20132" y="17556"/>
                  <a:pt x="20216" y="17817"/>
                </a:cubicBezTo>
                <a:cubicBezTo>
                  <a:pt x="20314" y="18123"/>
                  <a:pt x="20400" y="18100"/>
                  <a:pt x="20457" y="17752"/>
                </a:cubicBezTo>
                <a:cubicBezTo>
                  <a:pt x="20505" y="17456"/>
                  <a:pt x="20643" y="17332"/>
                  <a:pt x="20763" y="17475"/>
                </a:cubicBezTo>
                <a:cubicBezTo>
                  <a:pt x="20954" y="17705"/>
                  <a:pt x="20979" y="17254"/>
                  <a:pt x="20971" y="13748"/>
                </a:cubicBezTo>
                <a:cubicBezTo>
                  <a:pt x="20963" y="10400"/>
                  <a:pt x="20999" y="9670"/>
                  <a:pt x="21199" y="9199"/>
                </a:cubicBezTo>
                <a:cubicBezTo>
                  <a:pt x="21539" y="8398"/>
                  <a:pt x="21523" y="5916"/>
                  <a:pt x="21177" y="5916"/>
                </a:cubicBezTo>
                <a:cubicBezTo>
                  <a:pt x="21010" y="5916"/>
                  <a:pt x="20916" y="6247"/>
                  <a:pt x="20916" y="6828"/>
                </a:cubicBezTo>
                <a:cubicBezTo>
                  <a:pt x="20916" y="8091"/>
                  <a:pt x="20524" y="9297"/>
                  <a:pt x="19991" y="9679"/>
                </a:cubicBezTo>
                <a:cubicBezTo>
                  <a:pt x="19744" y="9856"/>
                  <a:pt x="19474" y="10206"/>
                  <a:pt x="19391" y="10452"/>
                </a:cubicBezTo>
                <a:cubicBezTo>
                  <a:pt x="19299" y="10722"/>
                  <a:pt x="19207" y="10709"/>
                  <a:pt x="19161" y="10426"/>
                </a:cubicBezTo>
                <a:cubicBezTo>
                  <a:pt x="19089" y="9991"/>
                  <a:pt x="17436" y="9978"/>
                  <a:pt x="16992" y="10409"/>
                </a:cubicBezTo>
                <a:cubicBezTo>
                  <a:pt x="16860" y="10537"/>
                  <a:pt x="16806" y="10278"/>
                  <a:pt x="16827" y="9614"/>
                </a:cubicBezTo>
                <a:cubicBezTo>
                  <a:pt x="16931" y="6317"/>
                  <a:pt x="16332" y="5130"/>
                  <a:pt x="16208" y="8387"/>
                </a:cubicBezTo>
                <a:cubicBezTo>
                  <a:pt x="16157" y="9732"/>
                  <a:pt x="16076" y="10146"/>
                  <a:pt x="15834" y="10275"/>
                </a:cubicBezTo>
                <a:cubicBezTo>
                  <a:pt x="15664" y="10365"/>
                  <a:pt x="15461" y="10204"/>
                  <a:pt x="15384" y="9916"/>
                </a:cubicBezTo>
                <a:cubicBezTo>
                  <a:pt x="15296" y="9583"/>
                  <a:pt x="15193" y="9563"/>
                  <a:pt x="15098" y="9860"/>
                </a:cubicBezTo>
                <a:cubicBezTo>
                  <a:pt x="14868" y="10581"/>
                  <a:pt x="14322" y="8985"/>
                  <a:pt x="14509" y="8137"/>
                </a:cubicBezTo>
                <a:cubicBezTo>
                  <a:pt x="14675" y="7384"/>
                  <a:pt x="14548" y="6957"/>
                  <a:pt x="14063" y="6625"/>
                </a:cubicBezTo>
                <a:cubicBezTo>
                  <a:pt x="13858" y="6485"/>
                  <a:pt x="13724" y="6690"/>
                  <a:pt x="13670" y="7221"/>
                </a:cubicBezTo>
                <a:cubicBezTo>
                  <a:pt x="13597" y="7938"/>
                  <a:pt x="13562" y="7944"/>
                  <a:pt x="13361" y="7294"/>
                </a:cubicBezTo>
                <a:cubicBezTo>
                  <a:pt x="13237" y="6892"/>
                  <a:pt x="13029" y="6415"/>
                  <a:pt x="12899" y="6240"/>
                </a:cubicBezTo>
                <a:cubicBezTo>
                  <a:pt x="12769" y="6066"/>
                  <a:pt x="12693" y="5735"/>
                  <a:pt x="12731" y="5506"/>
                </a:cubicBezTo>
                <a:cubicBezTo>
                  <a:pt x="12823" y="4941"/>
                  <a:pt x="12428" y="2880"/>
                  <a:pt x="12289" y="3204"/>
                </a:cubicBezTo>
                <a:cubicBezTo>
                  <a:pt x="12228" y="3346"/>
                  <a:pt x="12050" y="2681"/>
                  <a:pt x="11894" y="1731"/>
                </a:cubicBezTo>
                <a:lnTo>
                  <a:pt x="11612" y="3"/>
                </a:lnTo>
                <a:lnTo>
                  <a:pt x="9925" y="3"/>
                </a:lnTo>
                <a:close/>
                <a:moveTo>
                  <a:pt x="10566" y="2137"/>
                </a:moveTo>
                <a:cubicBezTo>
                  <a:pt x="10649" y="2135"/>
                  <a:pt x="10731" y="2145"/>
                  <a:pt x="10811" y="2167"/>
                </a:cubicBezTo>
                <a:cubicBezTo>
                  <a:pt x="11288" y="2301"/>
                  <a:pt x="11669" y="2829"/>
                  <a:pt x="11576" y="3394"/>
                </a:cubicBezTo>
                <a:cubicBezTo>
                  <a:pt x="11537" y="3635"/>
                  <a:pt x="11626" y="3952"/>
                  <a:pt x="11774" y="4098"/>
                </a:cubicBezTo>
                <a:cubicBezTo>
                  <a:pt x="12002" y="4323"/>
                  <a:pt x="12022" y="4520"/>
                  <a:pt x="11899" y="5385"/>
                </a:cubicBezTo>
                <a:cubicBezTo>
                  <a:pt x="11817" y="5963"/>
                  <a:pt x="11623" y="6409"/>
                  <a:pt x="11454" y="6409"/>
                </a:cubicBezTo>
                <a:cubicBezTo>
                  <a:pt x="11289" y="6409"/>
                  <a:pt x="11017" y="6963"/>
                  <a:pt x="10849" y="7640"/>
                </a:cubicBezTo>
                <a:cubicBezTo>
                  <a:pt x="10557" y="8808"/>
                  <a:pt x="10570" y="9614"/>
                  <a:pt x="10881" y="9614"/>
                </a:cubicBezTo>
                <a:cubicBezTo>
                  <a:pt x="11139" y="9614"/>
                  <a:pt x="11120" y="10662"/>
                  <a:pt x="10836" y="12024"/>
                </a:cubicBezTo>
                <a:cubicBezTo>
                  <a:pt x="10652" y="12905"/>
                  <a:pt x="10481" y="13265"/>
                  <a:pt x="10342" y="13065"/>
                </a:cubicBezTo>
                <a:cubicBezTo>
                  <a:pt x="10175" y="12826"/>
                  <a:pt x="10164" y="12896"/>
                  <a:pt x="10287" y="13363"/>
                </a:cubicBezTo>
                <a:cubicBezTo>
                  <a:pt x="10496" y="14160"/>
                  <a:pt x="10263" y="15848"/>
                  <a:pt x="9996" y="15462"/>
                </a:cubicBezTo>
                <a:cubicBezTo>
                  <a:pt x="9811" y="15194"/>
                  <a:pt x="9794" y="15344"/>
                  <a:pt x="9749" y="17709"/>
                </a:cubicBezTo>
                <a:cubicBezTo>
                  <a:pt x="9731" y="18634"/>
                  <a:pt x="9546" y="18777"/>
                  <a:pt x="9148" y="18175"/>
                </a:cubicBezTo>
                <a:cubicBezTo>
                  <a:pt x="8830" y="17695"/>
                  <a:pt x="8828" y="17660"/>
                  <a:pt x="9075" y="16974"/>
                </a:cubicBezTo>
                <a:cubicBezTo>
                  <a:pt x="9214" y="16586"/>
                  <a:pt x="9274" y="16251"/>
                  <a:pt x="9206" y="16231"/>
                </a:cubicBezTo>
                <a:cubicBezTo>
                  <a:pt x="8157" y="15919"/>
                  <a:pt x="7764" y="13984"/>
                  <a:pt x="7937" y="9964"/>
                </a:cubicBezTo>
                <a:cubicBezTo>
                  <a:pt x="7986" y="8827"/>
                  <a:pt x="8104" y="8166"/>
                  <a:pt x="8312" y="7869"/>
                </a:cubicBezTo>
                <a:cubicBezTo>
                  <a:pt x="8478" y="7630"/>
                  <a:pt x="8736" y="6549"/>
                  <a:pt x="8883" y="5463"/>
                </a:cubicBezTo>
                <a:cubicBezTo>
                  <a:pt x="9081" y="4000"/>
                  <a:pt x="9206" y="3567"/>
                  <a:pt x="9367" y="3800"/>
                </a:cubicBezTo>
                <a:cubicBezTo>
                  <a:pt x="9506" y="4002"/>
                  <a:pt x="9552" y="3920"/>
                  <a:pt x="9495" y="3571"/>
                </a:cubicBezTo>
                <a:cubicBezTo>
                  <a:pt x="9368" y="2797"/>
                  <a:pt x="9585" y="2430"/>
                  <a:pt x="10315" y="2180"/>
                </a:cubicBezTo>
                <a:cubicBezTo>
                  <a:pt x="10399" y="2151"/>
                  <a:pt x="10483" y="2138"/>
                  <a:pt x="10566" y="2137"/>
                </a:cubicBezTo>
                <a:close/>
                <a:moveTo>
                  <a:pt x="4588" y="6789"/>
                </a:moveTo>
                <a:lnTo>
                  <a:pt x="4254" y="8145"/>
                </a:lnTo>
                <a:cubicBezTo>
                  <a:pt x="4070" y="8893"/>
                  <a:pt x="3769" y="9804"/>
                  <a:pt x="3586" y="10162"/>
                </a:cubicBezTo>
                <a:cubicBezTo>
                  <a:pt x="3226" y="10866"/>
                  <a:pt x="3230" y="10874"/>
                  <a:pt x="3078" y="8262"/>
                </a:cubicBezTo>
                <a:cubicBezTo>
                  <a:pt x="3034" y="7516"/>
                  <a:pt x="2941" y="6901"/>
                  <a:pt x="2871" y="6901"/>
                </a:cubicBezTo>
                <a:cubicBezTo>
                  <a:pt x="2800" y="6901"/>
                  <a:pt x="2758" y="7178"/>
                  <a:pt x="2776" y="7510"/>
                </a:cubicBezTo>
                <a:cubicBezTo>
                  <a:pt x="2816" y="8256"/>
                  <a:pt x="2236" y="8645"/>
                  <a:pt x="2063" y="7990"/>
                </a:cubicBezTo>
                <a:cubicBezTo>
                  <a:pt x="1981" y="7683"/>
                  <a:pt x="1772" y="7704"/>
                  <a:pt x="1477" y="8046"/>
                </a:cubicBezTo>
                <a:cubicBezTo>
                  <a:pt x="1071" y="8515"/>
                  <a:pt x="991" y="8454"/>
                  <a:pt x="801" y="7545"/>
                </a:cubicBezTo>
                <a:cubicBezTo>
                  <a:pt x="565" y="6423"/>
                  <a:pt x="181" y="6641"/>
                  <a:pt x="199" y="7886"/>
                </a:cubicBezTo>
                <a:cubicBezTo>
                  <a:pt x="205" y="8293"/>
                  <a:pt x="159" y="8884"/>
                  <a:pt x="98" y="9195"/>
                </a:cubicBezTo>
                <a:cubicBezTo>
                  <a:pt x="-12" y="9758"/>
                  <a:pt x="40" y="11888"/>
                  <a:pt x="186" y="12780"/>
                </a:cubicBezTo>
                <a:cubicBezTo>
                  <a:pt x="228" y="13037"/>
                  <a:pt x="203" y="13383"/>
                  <a:pt x="130" y="13553"/>
                </a:cubicBezTo>
                <a:cubicBezTo>
                  <a:pt x="-61" y="13998"/>
                  <a:pt x="-35" y="17623"/>
                  <a:pt x="161" y="17886"/>
                </a:cubicBezTo>
                <a:cubicBezTo>
                  <a:pt x="251" y="18006"/>
                  <a:pt x="942" y="18118"/>
                  <a:pt x="1697" y="18132"/>
                </a:cubicBezTo>
                <a:cubicBezTo>
                  <a:pt x="2758" y="18151"/>
                  <a:pt x="3120" y="17983"/>
                  <a:pt x="3295" y="17393"/>
                </a:cubicBezTo>
                <a:cubicBezTo>
                  <a:pt x="3498" y="16708"/>
                  <a:pt x="3530" y="16704"/>
                  <a:pt x="3599" y="17385"/>
                </a:cubicBezTo>
                <a:cubicBezTo>
                  <a:pt x="3686" y="18239"/>
                  <a:pt x="3975" y="18224"/>
                  <a:pt x="4206" y="17354"/>
                </a:cubicBezTo>
                <a:cubicBezTo>
                  <a:pt x="4324" y="16910"/>
                  <a:pt x="4415" y="16965"/>
                  <a:pt x="4595" y="17579"/>
                </a:cubicBezTo>
                <a:cubicBezTo>
                  <a:pt x="4779" y="18207"/>
                  <a:pt x="4868" y="18254"/>
                  <a:pt x="5015" y="17795"/>
                </a:cubicBezTo>
                <a:cubicBezTo>
                  <a:pt x="5129" y="17437"/>
                  <a:pt x="5234" y="17388"/>
                  <a:pt x="5282" y="17678"/>
                </a:cubicBezTo>
                <a:cubicBezTo>
                  <a:pt x="5324" y="17939"/>
                  <a:pt x="5551" y="18097"/>
                  <a:pt x="5784" y="18024"/>
                </a:cubicBezTo>
                <a:cubicBezTo>
                  <a:pt x="6390" y="17834"/>
                  <a:pt x="6387" y="17837"/>
                  <a:pt x="6386" y="16888"/>
                </a:cubicBezTo>
                <a:cubicBezTo>
                  <a:pt x="6385" y="16413"/>
                  <a:pt x="6412" y="14551"/>
                  <a:pt x="6444" y="12754"/>
                </a:cubicBezTo>
                <a:cubicBezTo>
                  <a:pt x="6504" y="9449"/>
                  <a:pt x="6398" y="7707"/>
                  <a:pt x="6208" y="8862"/>
                </a:cubicBezTo>
                <a:cubicBezTo>
                  <a:pt x="6141" y="9274"/>
                  <a:pt x="6037" y="9128"/>
                  <a:pt x="5850" y="8374"/>
                </a:cubicBezTo>
                <a:cubicBezTo>
                  <a:pt x="5610" y="7402"/>
                  <a:pt x="5568" y="7377"/>
                  <a:pt x="5380" y="8085"/>
                </a:cubicBezTo>
                <a:cubicBezTo>
                  <a:pt x="5192" y="8793"/>
                  <a:pt x="5148" y="8774"/>
                  <a:pt x="4881" y="7830"/>
                </a:cubicBezTo>
                <a:lnTo>
                  <a:pt x="4588" y="6789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